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E1DD-B36D-4BCA-85F5-9280C9CA819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3A50-4484-4640-BD68-4A93886D82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re's a Song in the Air1.jp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da Lagu Mer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3888432" cy="47667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Lagu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Merdu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6336704" cy="3528392"/>
          </a:xfrm>
        </p:spPr>
        <p:txBody>
          <a:bodyPr numCol="2">
            <a:noAutofit/>
          </a:bodyPr>
          <a:lstStyle/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Ada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lagu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merdu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Ada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bintang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cerlang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Bayi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tidur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teduh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Hati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bunda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riang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Sinar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bintang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bercah'ya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Amatlah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indah</a:t>
            </a:r>
            <a:r>
              <a:rPr lang="en-US" sz="1800" b="1" dirty="0" smtClean="0">
                <a:solidFill>
                  <a:srgbClr val="FF0000"/>
                </a:solidFill>
              </a:rPr>
              <a:t>;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Di </a:t>
            </a:r>
            <a:r>
              <a:rPr lang="en-US" sz="1800" b="1" dirty="0" err="1" smtClean="0">
                <a:solidFill>
                  <a:srgbClr val="FF0000"/>
                </a:solidFill>
              </a:rPr>
              <a:t>palungan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Betlehem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Lahir</a:t>
            </a:r>
            <a:r>
              <a:rPr lang="en-US" sz="1800" b="1" dirty="0" smtClean="0">
                <a:solidFill>
                  <a:srgbClr val="FF0000"/>
                </a:solidFill>
              </a:rPr>
              <a:t> Raja.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Sukacita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ria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Atas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bumi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cemar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Karna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lahir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sudah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Tuhan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Mahabesar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endParaRPr lang="en-US" sz="1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Umat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yang </a:t>
            </a:r>
            <a:r>
              <a:rPr lang="en-US" sz="1800" b="1" dirty="0" err="1" smtClean="0">
                <a:solidFill>
                  <a:schemeClr val="bg1"/>
                </a:solidFill>
              </a:rPr>
              <a:t>ditebus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</a:rPr>
              <a:t>Yang </a:t>
            </a:r>
            <a:r>
              <a:rPr lang="en-US" sz="1800" b="1" dirty="0" err="1" smtClean="0">
                <a:solidFill>
                  <a:schemeClr val="bg1"/>
                </a:solidFill>
              </a:rPr>
              <a:t>beriman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penuh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Muliakanlah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Kristus</a:t>
            </a:r>
            <a:r>
              <a:rPr lang="en-US" sz="18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1800" b="1" dirty="0" err="1" smtClean="0">
                <a:solidFill>
                  <a:schemeClr val="bg1"/>
                </a:solidFill>
              </a:rPr>
              <a:t>Tuhan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dan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Rajamu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Ada Lagu Merdu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Lagu Merdu</dc:title>
  <dc:creator>mary</dc:creator>
  <cp:lastModifiedBy>mary</cp:lastModifiedBy>
  <cp:revision>7</cp:revision>
  <dcterms:created xsi:type="dcterms:W3CDTF">2022-12-09T21:52:27Z</dcterms:created>
  <dcterms:modified xsi:type="dcterms:W3CDTF">2022-12-09T23:57:19Z</dcterms:modified>
</cp:coreProperties>
</file>