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C6C33-0E64-4A0F-86B3-1A19489F912E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8F1CE-98A0-4A95-B6E6-9CF472914A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5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ダビデの村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620688"/>
            <a:ext cx="3384376" cy="434479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ダビデの村に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83768" y="1988840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smtClean="0"/>
              <a:t>ダビデの村の  厩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うまや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の内に</a:t>
            </a:r>
          </a:p>
          <a:p>
            <a:r>
              <a:rPr lang="ja-JP" altLang="en-US" b="1" smtClean="0"/>
              <a:t>います御母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みはは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と  御子とを見ずや</a:t>
            </a:r>
          </a:p>
          <a:p>
            <a:r>
              <a:rPr lang="ja-JP" altLang="en-US" b="1" smtClean="0"/>
              <a:t>御母はマリヤ  御子はイェス君</a:t>
            </a:r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ja-JP" altLang="en-US" b="1" smtClean="0"/>
          </a:p>
          <a:p>
            <a:r>
              <a:rPr lang="ja-JP" altLang="en-US" b="1" smtClean="0"/>
              <a:t>万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よろず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の人の  君にいませど</a:t>
            </a:r>
          </a:p>
          <a:p>
            <a:r>
              <a:rPr lang="ja-JP" altLang="en-US" b="1" smtClean="0"/>
              <a:t>厩の内に  生まれ給いて</a:t>
            </a:r>
          </a:p>
          <a:p>
            <a:r>
              <a:rPr lang="ja-JP" altLang="en-US" b="1" smtClean="0"/>
              <a:t>賎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いや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しき者の  うちにい給う</a:t>
            </a:r>
          </a:p>
          <a:p>
            <a:endParaRPr lang="ja-JP" altLang="en-US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92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ダビデの村に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ダビデの村に </dc:title>
  <dc:creator>mary</dc:creator>
  <cp:lastModifiedBy>mary</cp:lastModifiedBy>
  <cp:revision>13</cp:revision>
  <dcterms:created xsi:type="dcterms:W3CDTF">2022-11-12T21:57:55Z</dcterms:created>
  <dcterms:modified xsi:type="dcterms:W3CDTF">2022-11-15T17:59:23Z</dcterms:modified>
</cp:coreProperties>
</file>