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BB61C-06E9-428E-B3E5-58205CDF248E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B5A73-97DE-482B-AEA8-5B7206DC35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இம்மானுவேலே வார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200800" cy="1008112"/>
          </a:xfrm>
        </p:spPr>
        <p:txBody>
          <a:bodyPr>
            <a:normAutofit fontScale="90000"/>
          </a:bodyPr>
          <a:lstStyle/>
          <a:p>
            <a:r>
              <a:rPr lang="ta-IN" b="1" dirty="0"/>
              <a:t>இம்மானுவேலே </a:t>
            </a:r>
            <a:r>
              <a:rPr lang="ta-IN" b="1" dirty="0" smtClean="0"/>
              <a:t>வாரும்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(</a:t>
            </a:r>
            <a:r>
              <a:rPr lang="en-US" b="1" dirty="0" err="1"/>
              <a:t>Immaanuveley</a:t>
            </a:r>
            <a:r>
              <a:rPr lang="en-US" b="1" dirty="0"/>
              <a:t> </a:t>
            </a:r>
            <a:r>
              <a:rPr lang="en-US" b="1" dirty="0" err="1" smtClean="0"/>
              <a:t>Vaarum</a:t>
            </a:r>
            <a:r>
              <a:rPr lang="en-US" b="1" dirty="0" smtClean="0"/>
              <a:t>)</a:t>
            </a:r>
            <a:endParaRPr lang="ta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142" y="1772816"/>
            <a:ext cx="9684568" cy="4104456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இம்மானுவேலே வாரும், வாருமே,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 இஸ்ரவேலைச் சிறை மீளுமே;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தெய்வ மைந்தன் தோன்றும் வரைக்கும்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 ஜனம் பாரில் ஏங்கித் தவிக்கும்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மகிழ்! மகிழ்! சீயோனின் சபையே,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இம்மானுவேலின் நாள் சமீபமே.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ஈசாயின் வேர்த் துளிரே, வாருமே,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பிசாசின் வல்ல கோஷ்டம் நீக்குமே;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பாதாள ஆழம் நின்று ரட்சியும்,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வெம் சாவின்மேல் பேர் வெற்றி அளியும்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அருணோதயமே, ஆ, வாருமே,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வந்தெங்கள் நெஞ்சை ஆற்றித் தேற்றுமே;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மந்தார ராவின் மேகம் நீக்கிடும்,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இருண்ட சாவின் நிழல் ஓட்டிடும்.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தாவீதின் திறவுகோலே, வாருமே,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வாசலைத் திறந்து தாருமே;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ஒடுக்கமாம் நல் வழி காத்திடும்,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விசாலமாம் துர்ப் பாதை தூர்த்திடும்.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மா வல்ல ஆண்டவா, வந்தருளும்;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முற்காலம் சீனாய் மலைமீதிலும்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எக்காளம் மின்னலோடு தேவரீர்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பிரமாணம் இஸ்ரவேலுக்களித்தீர்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122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இம்மானுவேலே வாரும் (Immaanuveley Vaarum)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Varum Varum Immanuel</dc:title>
  <dc:creator>mary</dc:creator>
  <cp:lastModifiedBy>mary</cp:lastModifiedBy>
  <cp:revision>6</cp:revision>
  <dcterms:created xsi:type="dcterms:W3CDTF">2022-11-07T19:32:33Z</dcterms:created>
  <dcterms:modified xsi:type="dcterms:W3CDTF">2022-11-09T19:02:24Z</dcterms:modified>
</cp:coreProperties>
</file>