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B68D5-46B5-418A-922A-801C39E3085B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0B25C-231E-4E7E-B055-D20AFC82AB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ا من الشرق ملو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72408" cy="461863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ها من الشرق ملوك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1052736"/>
            <a:ext cx="4608512" cy="4896544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وأنا أهدي لُبان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رمز حمد وصلاة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وسجودٍ فاعبدوه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الرب الإله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أنا بالمر أجيء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رمزَ حزن ومِحن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وصليبٍ وحنوط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للقبر والكفن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5- هيا فانظروا المسيح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ملكا حبرا ذبيح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هللويا الكون يهدي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لمجده التسبيح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ها من الشرق ملوكْ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بالهدايا قادمين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فوق سهل وجبال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ذا النجمَ تابعين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أيها النجم البهي العجيب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ذا الجلال والسنا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سر بنا واهدِ إلى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مَن نوره أبهى ضيا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أنا أهديه ذهب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رمز ملك واقتدار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ملْكُ الكل يبقى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على مدى الأدهار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82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ها من الشرق ملوك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ها من الشرق ملوك</dc:title>
  <dc:creator>mary</dc:creator>
  <cp:lastModifiedBy>mary</cp:lastModifiedBy>
  <cp:revision>6</cp:revision>
  <dcterms:created xsi:type="dcterms:W3CDTF">2022-11-18T01:30:23Z</dcterms:created>
  <dcterms:modified xsi:type="dcterms:W3CDTF">2022-11-29T18:38:22Z</dcterms:modified>
</cp:coreProperties>
</file>