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CD21B-57F3-41FF-9DC6-0EAC34975AEC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A2338-C189-479B-9498-22C14084E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CD21B-57F3-41FF-9DC6-0EAC34975AEC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A2338-C189-479B-9498-22C14084E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CD21B-57F3-41FF-9DC6-0EAC34975AEC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A2338-C189-479B-9498-22C14084E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CD21B-57F3-41FF-9DC6-0EAC34975AEC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A2338-C189-479B-9498-22C14084E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CD21B-57F3-41FF-9DC6-0EAC34975AEC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A2338-C189-479B-9498-22C14084E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CD21B-57F3-41FF-9DC6-0EAC34975AEC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A2338-C189-479B-9498-22C14084E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CD21B-57F3-41FF-9DC6-0EAC34975AEC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A2338-C189-479B-9498-22C14084E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CD21B-57F3-41FF-9DC6-0EAC34975AEC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A2338-C189-479B-9498-22C14084E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CD21B-57F3-41FF-9DC6-0EAC34975AEC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A2338-C189-479B-9498-22C14084E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CD21B-57F3-41FF-9DC6-0EAC34975AEC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A2338-C189-479B-9498-22C14084E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CD21B-57F3-41FF-9DC6-0EAC34975AEC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A2338-C189-479B-9498-22C14084E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CD21B-57F3-41FF-9DC6-0EAC34975AEC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A2338-C189-479B-9498-22C14084E65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rk! The Herald Angels Sing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مع ملاك الله جن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0"/>
            <a:ext cx="3168352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ar-AE" b="1" dirty="0" smtClean="0">
                <a:solidFill>
                  <a:schemeClr val="bg1"/>
                </a:solidFill>
              </a:rPr>
              <a:t>مع </a:t>
            </a:r>
            <a:r>
              <a:rPr lang="ar-AE" b="1" dirty="0">
                <a:solidFill>
                  <a:schemeClr val="bg1"/>
                </a:solidFill>
              </a:rPr>
              <a:t>ملاك الله جند</a:t>
            </a:r>
            <a:r>
              <a:rPr lang="ar-AE" b="1" dirty="0"/>
              <a:t/>
            </a:r>
            <a:br>
              <a:rPr lang="ar-AE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40152" y="764704"/>
            <a:ext cx="2368352" cy="4730080"/>
          </a:xfrm>
        </p:spPr>
        <p:txBody>
          <a:bodyPr>
            <a:noAutofit/>
          </a:bodyPr>
          <a:lstStyle/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1- مع ملاكِ اللهِ جندٌ</a:t>
            </a: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حولَهُ الأملاكُ تشدو</a:t>
            </a: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لرعاةٍ قـد ظَهَر</a:t>
            </a: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بخلاصٍ للبشر</a:t>
            </a:r>
          </a:p>
          <a:p>
            <a:pPr algn="r"/>
            <a:endParaRPr lang="ar-AE" sz="1600" b="1" dirty="0" smtClean="0">
              <a:solidFill>
                <a:schemeClr val="bg1"/>
              </a:solidFill>
            </a:endParaRPr>
          </a:p>
          <a:p>
            <a:pPr algn="r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في العلى للهِ مجدٌ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 وَلَهُ شكرٌ وحمدٌ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وعلى الأرضِ السلام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وسرورٌ للآنام</a:t>
            </a:r>
          </a:p>
          <a:p>
            <a:pPr algn="r"/>
            <a:endParaRPr lang="ar-AE" sz="1600" b="1" dirty="0" smtClean="0">
              <a:solidFill>
                <a:schemeClr val="bg1"/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2- إسمعـوا لحنَ الثناءِ</a:t>
            </a: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بقـيـاثـيـرِ السـمـاءِ</a:t>
            </a: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من جنودٍ في عُلاه</a:t>
            </a: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سبحوا الربَ الإله</a:t>
            </a:r>
          </a:p>
          <a:p>
            <a:pPr algn="r"/>
            <a:endParaRPr lang="ar-AE" sz="1600" b="1" dirty="0" smtClean="0">
              <a:solidFill>
                <a:schemeClr val="bg1"/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3- وُلدَ اليومَ المسيحُ</a:t>
            </a: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مُلكُهُ مُلكٌ صحيحٌ</a:t>
            </a: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مُضجعاً في المذود</a:t>
            </a: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دائــمٌ لـلأبــدِ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52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مع ملاك الله جند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مع ملاك الله جند </dc:title>
  <dc:creator>mary</dc:creator>
  <cp:lastModifiedBy>mary</cp:lastModifiedBy>
  <cp:revision>5</cp:revision>
  <dcterms:created xsi:type="dcterms:W3CDTF">2022-04-24T23:46:56Z</dcterms:created>
  <dcterms:modified xsi:type="dcterms:W3CDTF">2022-11-22T14:23:07Z</dcterms:modified>
</cp:coreProperties>
</file>