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8284C-1D8D-498D-B00E-01195D881FED}" type="datetimeFigureOut">
              <a:rPr lang="en-US" smtClean="0"/>
              <a:pPr/>
              <a:t>11/12/2022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6CBB9-083A-4A55-8C8C-C233441627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على الربى في بيت لح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464496" cy="476672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على الربى في بيت لحم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764704"/>
            <a:ext cx="5176664" cy="5832648"/>
          </a:xfrm>
        </p:spPr>
        <p:txBody>
          <a:bodyPr numCol="2"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.ان عصفت علينا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عواصفُ الشقاءْ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وعمت الرزايا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وانقطعَ الرجاءْ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فكوكبُ الأعالي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بوجهه البشيرْ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يبدو لنا سناهُ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المذود الحقيرْ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.فوق الرُّبى انظروهُ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يُشير للخلودْ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يقول قد أتاكمُ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محررُّ الوجودْ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قدرتُه تجلّت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وحبُّه الشهيرْ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ومجدُه وطهرُهُ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المذودِ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الحقيرْ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.على الربى في بيت لحمٍ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كوكبٌ أنارْ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يكسو الدجى بهاؤهُ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ثوبا من الأنوارْ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هل تعرف البرايا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أنّ الضيا المنيرْ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يعكس أنوارَ الفِدى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من مذود حقيرْ</a:t>
            </a:r>
          </a:p>
          <a:p>
            <a:pPr algn="r"/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.في بيت لحم للورى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قد أشرق السلامْ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يحملهُ ميلادُه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حالك الظلامْ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فلنَبتهجْ جميعاً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بمولد القديرْ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وليسجدِ الكونُ لمن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المذود الحقيرْ</a:t>
            </a:r>
          </a:p>
          <a:p>
            <a:pPr algn="r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98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على الربى في بيت لحم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على الربى في بيت لحم</dc:title>
  <dc:creator>mary</dc:creator>
  <cp:lastModifiedBy>mary</cp:lastModifiedBy>
  <cp:revision>6</cp:revision>
  <dcterms:created xsi:type="dcterms:W3CDTF">2022-11-10T21:22:54Z</dcterms:created>
  <dcterms:modified xsi:type="dcterms:W3CDTF">2022-11-12T19:49:18Z</dcterms:modified>
</cp:coreProperties>
</file>