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190D7-0921-4829-84AD-87A6CA33B9D5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15E81-B19B-43AE-B962-92B5678870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190D7-0921-4829-84AD-87A6CA33B9D5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15E81-B19B-43AE-B962-92B5678870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190D7-0921-4829-84AD-87A6CA33B9D5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15E81-B19B-43AE-B962-92B5678870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190D7-0921-4829-84AD-87A6CA33B9D5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15E81-B19B-43AE-B962-92B5678870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190D7-0921-4829-84AD-87A6CA33B9D5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15E81-B19B-43AE-B962-92B5678870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190D7-0921-4829-84AD-87A6CA33B9D5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15E81-B19B-43AE-B962-92B5678870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190D7-0921-4829-84AD-87A6CA33B9D5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15E81-B19B-43AE-B962-92B5678870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190D7-0921-4829-84AD-87A6CA33B9D5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15E81-B19B-43AE-B962-92B5678870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190D7-0921-4829-84AD-87A6CA33B9D5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15E81-B19B-43AE-B962-92B5678870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190D7-0921-4829-84AD-87A6CA33B9D5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15E81-B19B-43AE-B962-92B5678870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190D7-0921-4829-84AD-87A6CA33B9D5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15E81-B19B-43AE-B962-92B5678870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1190D7-0921-4829-84AD-87A6CA33B9D5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515E81-B19B-43AE-B962-92B56788708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come, O come, Emmanuel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تعال يا عمانوئي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188640"/>
            <a:ext cx="3168352" cy="459431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ar-AE" b="1" dirty="0"/>
              <a:t>تعال يا </a:t>
            </a:r>
            <a:r>
              <a:rPr lang="ar-AE" b="1" dirty="0" smtClean="0"/>
              <a:t>عمانوئيل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131840" y="1124744"/>
            <a:ext cx="392392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AE" b="1" dirty="0" smtClean="0"/>
              <a:t>1. تَعالَ يا عِمَّانوئيل لِفِديَةِ الشَّعبِ العَليل</a:t>
            </a:r>
          </a:p>
          <a:p>
            <a:pPr algn="r"/>
            <a:r>
              <a:rPr lang="ar-AE" b="1" dirty="0" smtClean="0"/>
              <a:t>فَشَعبُكَ بِالانتِظار قَد سَئِمَ الدَّربَ الطَّويل</a:t>
            </a:r>
          </a:p>
          <a:p>
            <a:pPr algn="r"/>
            <a:endParaRPr lang="ar-AE" b="1" dirty="0" smtClean="0">
              <a:solidFill>
                <a:srgbClr val="FF0000"/>
              </a:solidFill>
            </a:endParaRPr>
          </a:p>
          <a:p>
            <a:pPr algn="r"/>
            <a:r>
              <a:rPr lang="ar-AE" b="1" dirty="0" smtClean="0">
                <a:solidFill>
                  <a:srgbClr val="FF0000"/>
                </a:solidFill>
              </a:rPr>
              <a:t>رار</a:t>
            </a:r>
          </a:p>
          <a:p>
            <a:pPr algn="r"/>
            <a:r>
              <a:rPr lang="ar-AE" b="1" dirty="0" smtClean="0">
                <a:solidFill>
                  <a:srgbClr val="FF0000"/>
                </a:solidFill>
              </a:rPr>
              <a:t>ق. هَذا هوَ عِمَّانوئيل</a:t>
            </a:r>
          </a:p>
          <a:p>
            <a:pPr algn="r"/>
            <a:r>
              <a:rPr lang="ar-AE" b="1" dirty="0" smtClean="0">
                <a:solidFill>
                  <a:srgbClr val="FF0000"/>
                </a:solidFill>
              </a:rPr>
              <a:t>قَد قَصَّرَ الدَّربَ الطَّويل</a:t>
            </a:r>
          </a:p>
          <a:p>
            <a:pPr algn="r"/>
            <a:endParaRPr lang="ar-AE" b="1" dirty="0" smtClean="0"/>
          </a:p>
          <a:p>
            <a:pPr algn="r"/>
            <a:r>
              <a:rPr lang="ar-AE" b="1" dirty="0" smtClean="0"/>
              <a:t>2. تَعالَ يا رَبَّ الوَرى يا مَن خَلَقتَ ذا الثَّرى</a:t>
            </a:r>
          </a:p>
          <a:p>
            <a:pPr algn="r"/>
            <a:r>
              <a:rPr lang="ar-AE" b="1" dirty="0" smtClean="0"/>
              <a:t>قَبلًا أتى ناموسُكَ واليَومَ جُندٌ بَشَّرَ</a:t>
            </a:r>
          </a:p>
          <a:p>
            <a:pPr algn="r"/>
            <a:endParaRPr lang="ar-AE" b="1" dirty="0" smtClean="0"/>
          </a:p>
          <a:p>
            <a:pPr algn="r"/>
            <a:r>
              <a:rPr lang="ar-AE" b="1" dirty="0" smtClean="0"/>
              <a:t>3. أخَذتَ شَرعًا مُلكَكَ جِئتَ تُقيمُ شَعبَكَ</a:t>
            </a:r>
          </a:p>
          <a:p>
            <a:pPr algn="r"/>
            <a:r>
              <a:rPr lang="ar-AE" b="1" dirty="0" smtClean="0"/>
              <a:t>إبليسُ قَد كَبَّلَهُم تَعالَ ثَبِّت مُلكَكَ</a:t>
            </a:r>
          </a:p>
          <a:p>
            <a:pPr algn="r"/>
            <a:endParaRPr lang="ar-AE" b="1" dirty="0" smtClean="0"/>
          </a:p>
          <a:p>
            <a:pPr algn="r"/>
            <a:r>
              <a:rPr lang="ar-AE" b="1" dirty="0" smtClean="0"/>
              <a:t>4. يا كَوكَبَ الصُّبحِ المُنير أرسِل شُعاعًا كَي يُنير</a:t>
            </a:r>
          </a:p>
          <a:p>
            <a:pPr algn="r"/>
            <a:r>
              <a:rPr lang="ar-AE" b="1" dirty="0" smtClean="0"/>
              <a:t>فَشَعبُكَ في الظُّلمَةِ ونَحوَ نورِكَ يَسير</a:t>
            </a:r>
          </a:p>
          <a:p>
            <a:pPr algn="r"/>
            <a:endParaRPr lang="ar-AE" b="1" dirty="0" smtClean="0"/>
          </a:p>
          <a:p>
            <a:pPr algn="r"/>
            <a:r>
              <a:rPr lang="ar-AE" b="1" dirty="0" smtClean="0"/>
              <a:t>5. الأسرُ قَد بَدا طَويل والصَّبرُ أمرٌ مُستَحيل</a:t>
            </a:r>
          </a:p>
          <a:p>
            <a:pPr algn="r"/>
            <a:r>
              <a:rPr lang="ar-AE" b="1" dirty="0" smtClean="0"/>
              <a:t>نُنشِدُ دَومًا قائِلين: تَعالَ يا عِمَّانوئيل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670</TotalTime>
  <Words>87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تعال يا عمانوئيل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تعال يا عمانوئيل </dc:title>
  <dc:creator>mary</dc:creator>
  <cp:lastModifiedBy>mary</cp:lastModifiedBy>
  <cp:revision>10</cp:revision>
  <dcterms:created xsi:type="dcterms:W3CDTF">2022-11-07T16:24:21Z</dcterms:created>
  <dcterms:modified xsi:type="dcterms:W3CDTF">2022-11-08T23:46:51Z</dcterms:modified>
</cp:coreProperties>
</file>