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55190-ED01-44D2-BBD4-C52797C3A94E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00A7-F38A-4363-A383-DB92CF847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55190-ED01-44D2-BBD4-C52797C3A94E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00A7-F38A-4363-A383-DB92CF847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55190-ED01-44D2-BBD4-C52797C3A94E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00A7-F38A-4363-A383-DB92CF847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55190-ED01-44D2-BBD4-C52797C3A94E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00A7-F38A-4363-A383-DB92CF847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55190-ED01-44D2-BBD4-C52797C3A94E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00A7-F38A-4363-A383-DB92CF847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55190-ED01-44D2-BBD4-C52797C3A94E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00A7-F38A-4363-A383-DB92CF847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55190-ED01-44D2-BBD4-C52797C3A94E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00A7-F38A-4363-A383-DB92CF847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55190-ED01-44D2-BBD4-C52797C3A94E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00A7-F38A-4363-A383-DB92CF847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55190-ED01-44D2-BBD4-C52797C3A94E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00A7-F38A-4363-A383-DB92CF847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55190-ED01-44D2-BBD4-C52797C3A94E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00A7-F38A-4363-A383-DB92CF847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55190-ED01-44D2-BBD4-C52797C3A94E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00A7-F38A-4363-A383-DB92CF847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55190-ED01-44D2-BBD4-C52797C3A94E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500A7-F38A-4363-A383-DB92CF8475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Օ, Սուրբ գիշե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744416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hy-AM" b="1" dirty="0" smtClean="0">
                <a:solidFill>
                  <a:schemeClr val="bg1"/>
                </a:solidFill>
              </a:rPr>
              <a:t>Օ, Սուրբ գիշեր</a:t>
            </a:r>
            <a:r>
              <a:rPr lang="hy-AM" b="1" dirty="0">
                <a:solidFill>
                  <a:schemeClr val="bg1"/>
                </a:solidFill>
              </a:rPr>
              <a:t/>
            </a:r>
            <a:br>
              <a:rPr lang="hy-AM" b="1" dirty="0">
                <a:solidFill>
                  <a:schemeClr val="bg1"/>
                </a:solidFill>
              </a:rPr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052736"/>
            <a:ext cx="9217024" cy="5018112"/>
          </a:xfrm>
        </p:spPr>
        <p:txBody>
          <a:bodyPr numCol="2">
            <a:noAutofit/>
          </a:bodyPr>
          <a:lstStyle/>
          <a:p>
            <a:pPr algn="l"/>
            <a:r>
              <a:rPr lang="hy-AM" sz="1600" b="1" dirty="0" smtClean="0">
                <a:solidFill>
                  <a:schemeClr val="bg1"/>
                </a:solidFill>
              </a:rPr>
              <a:t>1.Օ սուրբ գիշեր</a:t>
            </a:r>
            <a:r>
              <a:rPr lang="hy-AM" sz="1600" b="1" dirty="0" smtClean="0">
                <a:solidFill>
                  <a:schemeClr val="bg1"/>
                </a:solidFill>
              </a:rPr>
              <a:t>,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hy-AM" sz="1600" b="1" dirty="0" smtClean="0">
                <a:solidFill>
                  <a:schemeClr val="bg1"/>
                </a:solidFill>
              </a:rPr>
              <a:t>աստղերդ </a:t>
            </a:r>
            <a:r>
              <a:rPr lang="hy-AM" sz="1600" b="1" dirty="0" smtClean="0">
                <a:solidFill>
                  <a:schemeClr val="bg1"/>
                </a:solidFill>
              </a:rPr>
              <a:t>այնքան փայլուն են-</a:t>
            </a:r>
          </a:p>
          <a:p>
            <a:pPr algn="l"/>
            <a:r>
              <a:rPr lang="hy-AM" sz="1600" b="1" dirty="0" smtClean="0">
                <a:solidFill>
                  <a:schemeClr val="bg1"/>
                </a:solidFill>
              </a:rPr>
              <a:t>այս այն գիշերն է</a:t>
            </a:r>
          </a:p>
          <a:p>
            <a:pPr algn="l"/>
            <a:r>
              <a:rPr lang="hy-AM" sz="1600" b="1" dirty="0" smtClean="0">
                <a:solidFill>
                  <a:schemeClr val="bg1"/>
                </a:solidFill>
              </a:rPr>
              <a:t>երբ Տերը ծնվեց: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endParaRPr lang="hy-AM" sz="1600" b="1" dirty="0" smtClean="0">
              <a:solidFill>
                <a:schemeClr val="bg1"/>
              </a:solidFill>
            </a:endParaRPr>
          </a:p>
          <a:p>
            <a:pPr algn="l"/>
            <a:r>
              <a:rPr lang="hy-AM" sz="1600" b="1" dirty="0" smtClean="0">
                <a:solidFill>
                  <a:srgbClr val="FF0000"/>
                </a:solidFill>
              </a:rPr>
              <a:t>Կրկներգ</a:t>
            </a:r>
          </a:p>
          <a:p>
            <a:pPr algn="l"/>
            <a:r>
              <a:rPr lang="hy-AM" sz="1600" b="1" dirty="0" smtClean="0">
                <a:solidFill>
                  <a:srgbClr val="FF0000"/>
                </a:solidFill>
              </a:rPr>
              <a:t>Ծնկե՛ք Նրան,</a:t>
            </a:r>
          </a:p>
          <a:p>
            <a:pPr algn="l"/>
            <a:r>
              <a:rPr lang="hy-AM" sz="1600" b="1" dirty="0" smtClean="0">
                <a:solidFill>
                  <a:srgbClr val="FF0000"/>
                </a:solidFill>
              </a:rPr>
              <a:t>Լսե՛ք հրեշտակաց,</a:t>
            </a:r>
          </a:p>
          <a:p>
            <a:pPr algn="l"/>
            <a:r>
              <a:rPr lang="hy-AM" sz="1600" b="1" dirty="0" smtClean="0">
                <a:solidFill>
                  <a:srgbClr val="FF0000"/>
                </a:solidFill>
              </a:rPr>
              <a:t>Աստվա՜ծա՜յին</a:t>
            </a:r>
          </a:p>
          <a:p>
            <a:pPr algn="l"/>
            <a:r>
              <a:rPr lang="hy-AM" sz="1600" b="1" dirty="0" smtClean="0">
                <a:solidFill>
                  <a:srgbClr val="FF0000"/>
                </a:solidFill>
              </a:rPr>
              <a:t>Սուրբ Ծննդյան լույս գիշեր-</a:t>
            </a:r>
          </a:p>
          <a:p>
            <a:pPr algn="l"/>
            <a:r>
              <a:rPr lang="hy-AM" sz="1600" b="1" dirty="0" smtClean="0">
                <a:solidFill>
                  <a:srgbClr val="FF0000"/>
                </a:solidFill>
              </a:rPr>
              <a:t>Գիշե՜ր օ՜ սուրբ,</a:t>
            </a:r>
          </a:p>
          <a:p>
            <a:pPr algn="l"/>
            <a:r>
              <a:rPr lang="hy-AM" sz="1600" b="1" dirty="0" smtClean="0">
                <a:solidFill>
                  <a:srgbClr val="FF0000"/>
                </a:solidFill>
              </a:rPr>
              <a:t>Օ՜ գիշեր</a:t>
            </a:r>
          </a:p>
          <a:p>
            <a:pPr algn="l"/>
            <a:r>
              <a:rPr lang="hy-AM" sz="1600" b="1" dirty="0" smtClean="0">
                <a:solidFill>
                  <a:srgbClr val="FF0000"/>
                </a:solidFill>
              </a:rPr>
              <a:t>Սուրբ Ծննդյան:</a:t>
            </a:r>
          </a:p>
          <a:p>
            <a:pPr algn="l"/>
            <a:endParaRPr lang="hy-AM" sz="1600" b="1" dirty="0" smtClean="0">
              <a:solidFill>
                <a:schemeClr val="bg1"/>
              </a:solidFill>
            </a:endParaRPr>
          </a:p>
          <a:p>
            <a:pPr algn="l"/>
            <a:r>
              <a:rPr lang="hy-AM" sz="1600" b="1" dirty="0" smtClean="0">
                <a:solidFill>
                  <a:schemeClr val="bg1"/>
                </a:solidFill>
              </a:rPr>
              <a:t>2.Խեղճ մարդկությունը</a:t>
            </a:r>
          </a:p>
          <a:p>
            <a:pPr algn="l"/>
            <a:r>
              <a:rPr lang="hy-AM" sz="1600" b="1" dirty="0" smtClean="0">
                <a:solidFill>
                  <a:schemeClr val="bg1"/>
                </a:solidFill>
              </a:rPr>
              <a:t>մեղքի մեջ անհույս մահվան՝</a:t>
            </a:r>
          </a:p>
          <a:p>
            <a:pPr algn="l"/>
            <a:r>
              <a:rPr lang="hy-AM" sz="1600" b="1" dirty="0" smtClean="0">
                <a:solidFill>
                  <a:schemeClr val="bg1"/>
                </a:solidFill>
              </a:rPr>
              <a:t>սպասում էր Աստծո ողորմության: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hy-AM" sz="1600" b="1" dirty="0" smtClean="0">
              <a:solidFill>
                <a:schemeClr val="bg1"/>
              </a:solidFill>
            </a:endParaRPr>
          </a:p>
          <a:p>
            <a:pPr algn="l"/>
            <a:r>
              <a:rPr lang="hy-AM" sz="1600" b="1" dirty="0" smtClean="0">
                <a:solidFill>
                  <a:schemeClr val="bg1"/>
                </a:solidFill>
              </a:rPr>
              <a:t>3.Աշխարհն ամենայն տոնում է</a:t>
            </a:r>
          </a:p>
          <a:p>
            <a:pPr algn="l"/>
            <a:r>
              <a:rPr lang="hy-AM" sz="1600" b="1" dirty="0" smtClean="0">
                <a:solidFill>
                  <a:schemeClr val="bg1"/>
                </a:solidFill>
              </a:rPr>
              <a:t>Սուրբ Ծնունդը,</a:t>
            </a:r>
          </a:p>
          <a:p>
            <a:pPr algn="l"/>
            <a:r>
              <a:rPr lang="hy-AM" sz="1600" b="1" dirty="0" smtClean="0">
                <a:solidFill>
                  <a:schemeClr val="bg1"/>
                </a:solidFill>
              </a:rPr>
              <a:t>Հիսուս Փրկիչի գալստյան հետ այսօր-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hy-AM" sz="1600" b="1" dirty="0" smtClean="0">
              <a:solidFill>
                <a:schemeClr val="bg1"/>
              </a:solidFill>
            </a:endParaRPr>
          </a:p>
          <a:p>
            <a:pPr algn="l"/>
            <a:r>
              <a:rPr lang="hy-AM" sz="1600" b="1" dirty="0" smtClean="0">
                <a:solidFill>
                  <a:schemeClr val="bg1"/>
                </a:solidFill>
              </a:rPr>
              <a:t>4.Եկեք մարդիկ </a:t>
            </a:r>
          </a:p>
          <a:p>
            <a:pPr algn="l"/>
            <a:r>
              <a:rPr lang="hy-AM" sz="1600" b="1" dirty="0" smtClean="0">
                <a:solidFill>
                  <a:schemeClr val="bg1"/>
                </a:solidFill>
              </a:rPr>
              <a:t>Անբիծ սիրով անհատնում</a:t>
            </a:r>
          </a:p>
          <a:p>
            <a:pPr algn="l"/>
            <a:r>
              <a:rPr lang="hy-AM" sz="1600" b="1" dirty="0" smtClean="0">
                <a:solidFill>
                  <a:schemeClr val="bg1"/>
                </a:solidFill>
              </a:rPr>
              <a:t>Կանգնենք Մանուկ</a:t>
            </a:r>
          </a:p>
          <a:p>
            <a:pPr algn="l"/>
            <a:r>
              <a:rPr lang="hy-AM" sz="1600" b="1" dirty="0" smtClean="0">
                <a:solidFill>
                  <a:schemeClr val="bg1"/>
                </a:solidFill>
              </a:rPr>
              <a:t>Հիսուսին պահապան.</a:t>
            </a:r>
          </a:p>
          <a:p>
            <a:pPr algn="l"/>
            <a:endParaRPr lang="hy-AM" sz="1600" b="1" dirty="0" smtClean="0">
              <a:solidFill>
                <a:schemeClr val="bg1"/>
              </a:solidFill>
            </a:endParaRPr>
          </a:p>
          <a:p>
            <a:pPr algn="l"/>
            <a:r>
              <a:rPr lang="hy-AM" sz="1600" b="1" dirty="0" smtClean="0">
                <a:solidFill>
                  <a:schemeClr val="bg1"/>
                </a:solidFill>
              </a:rPr>
              <a:t>5.Ահա հեռու</a:t>
            </a:r>
          </a:p>
          <a:p>
            <a:pPr algn="l"/>
            <a:r>
              <a:rPr lang="hy-AM" sz="1600" b="1" dirty="0" smtClean="0">
                <a:solidFill>
                  <a:schemeClr val="bg1"/>
                </a:solidFill>
              </a:rPr>
              <a:t>Այն աշխարհից Հայաստան</a:t>
            </a:r>
          </a:p>
          <a:p>
            <a:pPr algn="l"/>
            <a:r>
              <a:rPr lang="hy-AM" sz="1600" b="1" dirty="0" smtClean="0">
                <a:solidFill>
                  <a:schemeClr val="bg1"/>
                </a:solidFill>
              </a:rPr>
              <a:t>թագավորներն են գալիս ծնրադրում:</a:t>
            </a:r>
          </a:p>
          <a:p>
            <a:pPr algn="l"/>
            <a:endParaRPr lang="hy-AM" sz="1600" b="1" dirty="0" smtClean="0">
              <a:solidFill>
                <a:schemeClr val="bg1"/>
              </a:solidFill>
            </a:endParaRPr>
          </a:p>
          <a:p>
            <a:pPr algn="l"/>
            <a:r>
              <a:rPr lang="hy-AM" sz="1600" b="1" dirty="0" smtClean="0">
                <a:solidFill>
                  <a:schemeClr val="bg1"/>
                </a:solidFill>
              </a:rPr>
              <a:t>6.Զմուռս, խունկ, ոսկի,</a:t>
            </a:r>
          </a:p>
          <a:p>
            <a:pPr algn="l"/>
            <a:r>
              <a:rPr lang="hy-AM" sz="1600" b="1" dirty="0" smtClean="0">
                <a:solidFill>
                  <a:schemeClr val="bg1"/>
                </a:solidFill>
              </a:rPr>
              <a:t>կինամոն, մարգարիտ</a:t>
            </a:r>
          </a:p>
          <a:p>
            <a:pPr algn="l"/>
            <a:r>
              <a:rPr lang="hy-AM" sz="1600" b="1" dirty="0" smtClean="0">
                <a:solidFill>
                  <a:schemeClr val="bg1"/>
                </a:solidFill>
              </a:rPr>
              <a:t>բերում են Նրան ու երգում բարձրաձայն-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16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Օ, Սուրբ գիշեր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Ով Սուրբ Գիշեր  </dc:title>
  <dc:creator>mary</dc:creator>
  <cp:lastModifiedBy>mary</cp:lastModifiedBy>
  <cp:revision>11</cp:revision>
  <dcterms:created xsi:type="dcterms:W3CDTF">2022-11-16T15:18:14Z</dcterms:created>
  <dcterms:modified xsi:type="dcterms:W3CDTF">2022-11-18T22:22:03Z</dcterms:modified>
</cp:coreProperties>
</file>