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70CD-3AED-49CA-BC53-39962714DC9D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8237-4EA5-4B53-B449-5B517E205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70CD-3AED-49CA-BC53-39962714DC9D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8237-4EA5-4B53-B449-5B517E205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70CD-3AED-49CA-BC53-39962714DC9D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8237-4EA5-4B53-B449-5B517E205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70CD-3AED-49CA-BC53-39962714DC9D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8237-4EA5-4B53-B449-5B517E205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70CD-3AED-49CA-BC53-39962714DC9D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8237-4EA5-4B53-B449-5B517E205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70CD-3AED-49CA-BC53-39962714DC9D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8237-4EA5-4B53-B449-5B517E205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70CD-3AED-49CA-BC53-39962714DC9D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8237-4EA5-4B53-B449-5B517E205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70CD-3AED-49CA-BC53-39962714DC9D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8237-4EA5-4B53-B449-5B517E205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70CD-3AED-49CA-BC53-39962714DC9D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8237-4EA5-4B53-B449-5B517E205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70CD-3AED-49CA-BC53-39962714DC9D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8237-4EA5-4B53-B449-5B517E205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70CD-3AED-49CA-BC53-39962714DC9D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8237-4EA5-4B53-B449-5B517E205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970CD-3AED-49CA-BC53-39962714DC9D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E8237-4EA5-4B53-B449-5B517E205F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oti yt vj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0"/>
            <a:ext cx="2880320" cy="57849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Zoti</a:t>
            </a:r>
            <a:r>
              <a:rPr lang="en-US" b="1" dirty="0"/>
              <a:t> </a:t>
            </a:r>
            <a:r>
              <a:rPr lang="en-US" b="1" dirty="0" err="1"/>
              <a:t>yt</a:t>
            </a:r>
            <a:r>
              <a:rPr lang="en-US" b="1" dirty="0"/>
              <a:t> </a:t>
            </a:r>
            <a:r>
              <a:rPr lang="en-US" b="1" dirty="0" err="1"/>
              <a:t>vjen</a:t>
            </a:r>
            <a:r>
              <a:rPr lang="en-US" b="1" dirty="0"/>
              <a:t>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056" y="1052736"/>
            <a:ext cx="8496944" cy="473008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vjen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Gëzohu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Pranofsh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mbretin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vend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japë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zemër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sot,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këng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këng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këng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Shpëtimtari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afrua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shpërthen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gëzim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mal,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shkëmb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fush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përrua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këtë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ngaz’llim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këtë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ngaz’llim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këtë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ngaz’llim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Gjembat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rritshin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hidhërim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bekimet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mallkimin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mallkimin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mallkimin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dhembshuri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rreptësi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kombet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drejton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Drejt’sin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dashurisë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tij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gjithkush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shikon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gjithkush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shikon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gjithkush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shikon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146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Zoti yt vjen!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Zoti yt vjen!</dc:title>
  <dc:creator>mary</dc:creator>
  <cp:lastModifiedBy>mary</cp:lastModifiedBy>
  <cp:revision>9</cp:revision>
  <dcterms:created xsi:type="dcterms:W3CDTF">2022-11-22T17:02:41Z</dcterms:created>
  <dcterms:modified xsi:type="dcterms:W3CDTF">2022-11-26T15:45:17Z</dcterms:modified>
</cp:coreProperties>
</file>