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B7680-7310-47E4-B222-AA12FB239A51}" type="datetimeFigureOut">
              <a:rPr lang="en-US" smtClean="0"/>
              <a:pPr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DBAF-E631-41C5-B871-D9288B7E1D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B7680-7310-47E4-B222-AA12FB239A51}" type="datetimeFigureOut">
              <a:rPr lang="en-US" smtClean="0"/>
              <a:pPr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DBAF-E631-41C5-B871-D9288B7E1D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B7680-7310-47E4-B222-AA12FB239A51}" type="datetimeFigureOut">
              <a:rPr lang="en-US" smtClean="0"/>
              <a:pPr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DBAF-E631-41C5-B871-D9288B7E1D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B7680-7310-47E4-B222-AA12FB239A51}" type="datetimeFigureOut">
              <a:rPr lang="en-US" smtClean="0"/>
              <a:pPr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DBAF-E631-41C5-B871-D9288B7E1D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B7680-7310-47E4-B222-AA12FB239A51}" type="datetimeFigureOut">
              <a:rPr lang="en-US" smtClean="0"/>
              <a:pPr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DBAF-E631-41C5-B871-D9288B7E1D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B7680-7310-47E4-B222-AA12FB239A51}" type="datetimeFigureOut">
              <a:rPr lang="en-US" smtClean="0"/>
              <a:pPr/>
              <a:t>11/26/2022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DBAF-E631-41C5-B871-D9288B7E1D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B7680-7310-47E4-B222-AA12FB239A51}" type="datetimeFigureOut">
              <a:rPr lang="en-US" smtClean="0"/>
              <a:pPr/>
              <a:t>11/26/2022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DBAF-E631-41C5-B871-D9288B7E1D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B7680-7310-47E4-B222-AA12FB239A51}" type="datetimeFigureOut">
              <a:rPr lang="en-US" smtClean="0"/>
              <a:pPr/>
              <a:t>11/26/2022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DBAF-E631-41C5-B871-D9288B7E1D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B7680-7310-47E4-B222-AA12FB239A51}" type="datetimeFigureOut">
              <a:rPr lang="en-US" smtClean="0"/>
              <a:pPr/>
              <a:t>11/26/2022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DBAF-E631-41C5-B871-D9288B7E1D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B7680-7310-47E4-B222-AA12FB239A51}" type="datetimeFigureOut">
              <a:rPr lang="en-US" smtClean="0"/>
              <a:pPr/>
              <a:t>11/26/2022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DBAF-E631-41C5-B871-D9288B7E1D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B7680-7310-47E4-B222-AA12FB239A51}" type="datetimeFigureOut">
              <a:rPr lang="en-US" smtClean="0"/>
              <a:pPr/>
              <a:t>11/26/2022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DBAF-E631-41C5-B871-D9288B7E1D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B7680-7310-47E4-B222-AA12FB239A51}" type="datetimeFigureOut">
              <a:rPr lang="en-US" smtClean="0"/>
              <a:pPr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CDBAF-E631-41C5-B871-D9288B7E1DC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oy to the world5.jpg"/>
          <p:cNvPicPr>
            <a:picLocks noChangeAspect="1"/>
          </p:cNvPicPr>
          <p:nvPr userDrawn="1"/>
        </p:nvPicPr>
        <p:blipFill>
          <a:blip r:embed="rId14" cstate="print">
            <a:lum bright="2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a bucurat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116632"/>
            <a:ext cx="2736304" cy="6034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Va</a:t>
            </a:r>
            <a:r>
              <a:rPr lang="en-US" b="1" dirty="0" smtClean="0"/>
              <a:t> </a:t>
            </a:r>
            <a:r>
              <a:rPr lang="en-US" b="1" dirty="0" err="1" smtClean="0"/>
              <a:t>bucurati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vi-VN" dirty="0" smtClean="0"/>
              <a:t/>
            </a:r>
            <a:br>
              <a:rPr lang="vi-VN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124744"/>
            <a:ext cx="5328592" cy="4320480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Vă bucuraţi, Isus e Domn Şi pe pământ, şi-n cer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 toţi azi să-I cântaţi, pe Domnul lăudaţi!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'Nălţaţi Numele Lui! 'Nălţaţi Numele Lui!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'Nălţaţi, 'nălţaţi Numele Lui! 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Căci pentru noi Isus veni spre a ne mântui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Prin El nu mai e păcat şi omul e salvat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Deci Lui azi să-I cântaţi, deci Lui azi să-I cântaţi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Deci Lui, deci Lui azi să-I cântaţi!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El ne conduce tot mereu prin har şi adevăr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Priviţi numai la Isus, la slava cea de sus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Azi voi vă bucuraţi, azi voi vă bucuraţi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Azi voi, azi voi vă bucuraţi!</a:t>
            </a:r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117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Va bucurati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Bucuraţi-vă</dc:title>
  <dc:creator>mary</dc:creator>
  <cp:lastModifiedBy>mary</cp:lastModifiedBy>
  <cp:revision>8</cp:revision>
  <dcterms:created xsi:type="dcterms:W3CDTF">2021-05-18T15:28:53Z</dcterms:created>
  <dcterms:modified xsi:type="dcterms:W3CDTF">2022-11-26T15:57:18Z</dcterms:modified>
</cp:coreProperties>
</file>