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D7555-C115-4DBC-95F2-14B1041F0812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6E134-0029-41CB-95B0-1A96DF9909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zej Królow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240360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/>
              <a:t>Trzej</a:t>
            </a:r>
            <a:r>
              <a:rPr lang="en-US" b="1" dirty="0"/>
              <a:t> </a:t>
            </a:r>
            <a:r>
              <a:rPr lang="en-US" b="1" dirty="0" err="1"/>
              <a:t>Królowie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7560840" cy="5544616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ze wschodu króli trzech,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Bogu oddać przyszliśmy cześć,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blaskiem gwiazdy betlejemskiej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Przyszliśmy oddać Mu cześć.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Ref.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O gwiazdo nocy prowadź nas,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Ku światłu ludziom drogę wskaż,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Swym boskim pięknem opasz Ziemię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Drogę wskazując dzisiaj nam.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Narodził się na sianku Król,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Przynieśliśmy dary Mu,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małej betlejemskiej szopki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Dary przynieśliśmy Mu.  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Czekaliśmy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 długo na cud,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blaskiem gwiazdy przyszliśmy tu,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Mirrę, złoto i kadzidło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żłóbka złożyliśmy Mu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Maryja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już przeczuwa że,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Przestanie ludźmi rządzić grzech,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 wszystko uwielbiony Bóg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nami zaśpiewa tę pieśń.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Wysławiamy wielki cud,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Zmartwychwstały Człowiek-Bóg,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Alleluja, alleluja!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Boski chwalimy cud.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120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Trzej Królowie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Trzej Królowie </dc:title>
  <dc:creator>mary</dc:creator>
  <cp:lastModifiedBy>mary</cp:lastModifiedBy>
  <cp:revision>10</cp:revision>
  <dcterms:created xsi:type="dcterms:W3CDTF">2022-11-29T15:22:42Z</dcterms:created>
  <dcterms:modified xsi:type="dcterms:W3CDTF">2022-11-29T18:28:33Z</dcterms:modified>
</cp:coreProperties>
</file>