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C6695-0AA9-4F12-AB23-577350C6C878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19826-CFC1-4101-B7C4-B9D3D16D85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chá n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30425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Tichá</a:t>
            </a:r>
            <a:r>
              <a:rPr lang="en-US" b="1" dirty="0" smtClean="0"/>
              <a:t> </a:t>
            </a:r>
            <a:r>
              <a:rPr lang="en-US" b="1" dirty="0" err="1" smtClean="0"/>
              <a:t>noc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692696"/>
            <a:ext cx="3672408" cy="45140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sní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dôverný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Stráži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Dieťatko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Sladký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sní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tíško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sní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zleteli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Najprv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pastierom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zvesť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Ktorá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dáva sa niesť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Kristus, Spasiteľ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Tešiteľ sveta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Tichá noc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Nežná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rozsieva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jasličkách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záchranná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zrodení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Tichá noc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Tichá noc</dc:title>
  <dc:creator>mary</dc:creator>
  <cp:lastModifiedBy>mary</cp:lastModifiedBy>
  <cp:revision>6</cp:revision>
  <dcterms:created xsi:type="dcterms:W3CDTF">2022-11-01T23:11:31Z</dcterms:created>
  <dcterms:modified xsi:type="dcterms:W3CDTF">2022-11-02T19:12:25Z</dcterms:modified>
</cp:coreProperties>
</file>