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EBC8-EF98-4CDD-8920-392D8252CE72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5E1-701B-4BDB-8B2B-54DFB6B51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EBC8-EF98-4CDD-8920-392D8252CE72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5E1-701B-4BDB-8B2B-54DFB6B51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EBC8-EF98-4CDD-8920-392D8252CE72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5E1-701B-4BDB-8B2B-54DFB6B51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EBC8-EF98-4CDD-8920-392D8252CE72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5E1-701B-4BDB-8B2B-54DFB6B51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EBC8-EF98-4CDD-8920-392D8252CE72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5E1-701B-4BDB-8B2B-54DFB6B51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EBC8-EF98-4CDD-8920-392D8252CE72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5E1-701B-4BDB-8B2B-54DFB6B51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EBC8-EF98-4CDD-8920-392D8252CE72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5E1-701B-4BDB-8B2B-54DFB6B51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EBC8-EF98-4CDD-8920-392D8252CE72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5E1-701B-4BDB-8B2B-54DFB6B51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EBC8-EF98-4CDD-8920-392D8252CE72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5E1-701B-4BDB-8B2B-54DFB6B51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EBC8-EF98-4CDD-8920-392D8252CE72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5E1-701B-4BDB-8B2B-54DFB6B51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EBC8-EF98-4CDD-8920-392D8252CE72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5E1-701B-4BDB-8B2B-54DFB6B51B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AEBC8-EF98-4CDD-8920-392D8252CE72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F15E1-701B-4BDB-8B2B-54DFB6B51B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 Święta No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38437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Ta </a:t>
            </a:r>
            <a:r>
              <a:rPr lang="en-US" b="1" dirty="0" err="1" smtClean="0">
                <a:solidFill>
                  <a:schemeClr val="bg1"/>
                </a:solidFill>
              </a:rPr>
              <a:t>Święta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Noc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4104456" cy="4802088"/>
          </a:xfrm>
        </p:spPr>
        <p:txBody>
          <a:bodyPr>
            <a:noAutofit/>
          </a:bodyPr>
          <a:lstStyle/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Ta święta noc ta noc oczekiwania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to właśnie dziś ma narodzić się Bóg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W tę świętą noc blask z mroku się wyłania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to właśnie dziś ma powtórzyć się cud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Pędzący świat na chwilę się zatrzymał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w milionach serc nadzieja rodzi się 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to właśnie dziś odżywa w ludziach miłość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w tę świętą noc, cały świat przywita go  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w tę świętą noc, w tę noc, w tę cudną noc</a:t>
            </a:r>
          </a:p>
          <a:p>
            <a:pPr algn="l"/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endParaRPr lang="pl-PL" sz="1700" b="1" dirty="0" smtClean="0">
              <a:solidFill>
                <a:schemeClr val="bg1"/>
              </a:solidFill>
            </a:endParaRP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Niech wiary blask oświetla naszą drogę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prowadzi nas tam gdzie śpi boży syn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Z darami już wyruszyli trzej królowie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by prosić dziecię o odkupienie win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Stajenny żłób zastąpił mu kołyskę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lecz wkrótce świat ogłosi królem go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a my już dziś klęknijmy przed dziecięciem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w tę świętą noc, w tę noc, witajmy go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w tę świętą noc, w tę noc, w tę świętą noc.</a:t>
            </a:r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endParaRPr lang="en-US" sz="17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141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 Święta Noc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 Święta Noc</dc:title>
  <dc:creator>mary</dc:creator>
  <cp:lastModifiedBy>mary</cp:lastModifiedBy>
  <cp:revision>6</cp:revision>
  <dcterms:created xsi:type="dcterms:W3CDTF">2022-11-14T20:19:31Z</dcterms:created>
  <dcterms:modified xsi:type="dcterms:W3CDTF">2022-11-15T15:59:27Z</dcterms:modified>
</cp:coreProperties>
</file>