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A7C67-0988-403F-B5CB-7D769CC8C2B7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B2C7A-49C9-4C64-8F55-BD792C709D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zentséges éj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24036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Szentséges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éj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032448" cy="4946104"/>
          </a:xfrm>
        </p:spPr>
        <p:txBody>
          <a:bodyPr>
            <a:noAutofit/>
          </a:bodyPr>
          <a:lstStyle/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Szentséges, áldott titokzatos éjben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Alázattal Jézus megszületett.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Bűnös világban, bűnnel terhelt szívben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Megváltónk e napon, ím, megjelent.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Reménysugár a szívekben virágzik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A hajnal pírja immár ránk köszönt.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Fény, ragyogás az ég ünnepre készül.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Az </a:t>
            </a:r>
            <a:r>
              <a:rPr lang="hu-HU" sz="1800" b="1" dirty="0" smtClean="0">
                <a:solidFill>
                  <a:schemeClr val="bg1"/>
                </a:solidFill>
              </a:rPr>
              <a:t>angyalsereg ott fenn </a:t>
            </a:r>
            <a:r>
              <a:rPr lang="hu-HU" sz="1800" b="1" dirty="0" smtClean="0">
                <a:solidFill>
                  <a:schemeClr val="bg1"/>
                </a:solidFill>
              </a:rPr>
              <a:t>énekel</a:t>
            </a:r>
            <a:endParaRPr lang="hu-HU" sz="1800" b="1" dirty="0" smtClean="0">
              <a:solidFill>
                <a:schemeClr val="bg1"/>
              </a:solidFill>
            </a:endParaRPr>
          </a:p>
          <a:p>
            <a:pPr algn="l"/>
            <a:endParaRPr lang="hu-HU" sz="18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Csillag ragyog a titokzatos éjben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A bölcsekkel mi is, ím, elmegyünk.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A jászolágyban fekszik a Megváltónk,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Eléje tesszük bűnös életünk.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Isten Fia, Ő nem csak kisded Jézus,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A bűneinket eltörölni jött.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Ő nagy király, és Úr lesz mindörökké.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És </a:t>
            </a:r>
            <a:r>
              <a:rPr lang="hu-HU" sz="1800" b="1" dirty="0" smtClean="0">
                <a:solidFill>
                  <a:schemeClr val="bg1"/>
                </a:solidFill>
              </a:rPr>
              <a:t>áldott legyen, mert úgy szeretett</a:t>
            </a:r>
            <a:r>
              <a:rPr lang="hu-HU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https://youtu.be/flCkQxK1QIw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106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Szentséges éj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Szentséges éj </dc:title>
  <dc:creator>mary</dc:creator>
  <cp:lastModifiedBy>mary</cp:lastModifiedBy>
  <cp:revision>10</cp:revision>
  <dcterms:created xsi:type="dcterms:W3CDTF">2022-11-14T20:38:08Z</dcterms:created>
  <dcterms:modified xsi:type="dcterms:W3CDTF">2022-11-15T17:16:01Z</dcterms:modified>
</cp:coreProperties>
</file>