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97C52-DFBC-430E-BD63-A7C8DE142C97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CD724-CC8D-4DB7-BE0C-4FB5DC47FF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łuchaj, brzmi aniołów pieś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"/>
            <a:ext cx="6480720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Słuchaj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brzmi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aniołów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pieśń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6400800" cy="630932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1. Słuchaj, brzmi aniołów pieśń: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„Pokój ludziom, Bogu cześć!”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Syna Swego posłał Bóg,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 pojednał grzeszny lud.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Ludy ziemi złączcie głosy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Z aniołami pod niebiosy: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Jezus, Zbawca ziemi tej,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Się narodził w Betlejem.</a:t>
            </a:r>
          </a:p>
          <a:p>
            <a:pPr algn="l"/>
            <a:endParaRPr lang="pl-PL" sz="16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Słuchaj, brzmi aniołów pieśń: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„Pokój ludziom, Bogu cześć!”</a:t>
            </a:r>
          </a:p>
          <a:p>
            <a:pPr algn="l"/>
            <a:endParaRPr lang="pl-PL" sz="16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2. Boży Syn z niebiańskich stron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Pozostawia Ojca, tron,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Pozostawia chwałę, moc,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 zbawienie ludziom dać.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Słowo ciałem dziś się stało,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Tu na ziemi zamieszkało,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 nam wskazać życia cel,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Jezus, nasz Emmanuel!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3</a:t>
            </a:r>
            <a:r>
              <a:rPr lang="pl-PL" sz="1600" b="1" dirty="0" smtClean="0">
                <a:solidFill>
                  <a:schemeClr val="bg1"/>
                </a:solidFill>
              </a:rPr>
              <a:t>. Cześć, Pokoju Książę, cześć!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Ziemio cała, chwałę wznieś!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Światło, życie przyniósł nam,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Szatanowi zadał kłam.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Przez aniołów uwielbiony,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Przez narody pochwalony,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Upragniony Zbawco, przyjdź!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I do naszych serc dziś wnijdź!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153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Słuchaj, brzmi aniołów pieśń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Słuchaj, brzmi aniołów pieśń</dc:title>
  <dc:creator>mary</dc:creator>
  <cp:lastModifiedBy>mary</cp:lastModifiedBy>
  <cp:revision>7</cp:revision>
  <dcterms:created xsi:type="dcterms:W3CDTF">2022-11-19T01:07:03Z</dcterms:created>
  <dcterms:modified xsi:type="dcterms:W3CDTF">2022-11-20T21:02:08Z</dcterms:modified>
</cp:coreProperties>
</file>