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0" d="100"/>
          <a:sy n="60" d="100"/>
        </p:scale>
        <p:origin x="-2021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5845-D921-4645-95A5-BF778496DF2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6673-6401-4A8C-BEFA-F978EE3B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5845-D921-4645-95A5-BF778496DF2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6673-6401-4A8C-BEFA-F978EE3B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5845-D921-4645-95A5-BF778496DF2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6673-6401-4A8C-BEFA-F978EE3B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5845-D921-4645-95A5-BF778496DF2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6673-6401-4A8C-BEFA-F978EE3B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5845-D921-4645-95A5-BF778496DF2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6673-6401-4A8C-BEFA-F978EE3B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5845-D921-4645-95A5-BF778496DF2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6673-6401-4A8C-BEFA-F978EE3B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5845-D921-4645-95A5-BF778496DF2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6673-6401-4A8C-BEFA-F978EE3B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5845-D921-4645-95A5-BF778496DF2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6673-6401-4A8C-BEFA-F978EE3B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5845-D921-4645-95A5-BF778496DF2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6673-6401-4A8C-BEFA-F978EE3B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5845-D921-4645-95A5-BF778496DF2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6673-6401-4A8C-BEFA-F978EE3B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5845-D921-4645-95A5-BF778496DF2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06673-6401-4A8C-BEFA-F978EE3B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65845-D921-4645-95A5-BF778496DF26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06673-6401-4A8C-BEFA-F978EE3B71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hantamaya Ra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320480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Shantamaya</a:t>
            </a:r>
            <a:r>
              <a:rPr lang="en-US" b="1" dirty="0" smtClean="0"/>
              <a:t> </a:t>
            </a:r>
            <a:r>
              <a:rPr lang="en-US" b="1" dirty="0" err="1" smtClean="0"/>
              <a:t>Raat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9552" y="1052736"/>
            <a:ext cx="7632848" cy="504056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1600" b="1" dirty="0" smtClean="0"/>
              <a:t>1. </a:t>
            </a:r>
            <a:r>
              <a:rPr lang="en-US" sz="1600" b="1" dirty="0" err="1" smtClean="0"/>
              <a:t>Shaantamay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raat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shaantamay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raat</a:t>
            </a:r>
            <a:r>
              <a:rPr lang="en-US" sz="1600" b="1" dirty="0" smtClean="0"/>
              <a:t>, </a:t>
            </a:r>
          </a:p>
          <a:p>
            <a:r>
              <a:rPr lang="en-US" sz="1600" b="1" dirty="0" err="1" smtClean="0"/>
              <a:t>Yeshoo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khreesht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krpaanaath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Vishvaka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sarvashreshth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taaranahaar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Lie </a:t>
            </a:r>
            <a:r>
              <a:rPr lang="en-US" sz="1600" b="1" dirty="0" err="1" smtClean="0"/>
              <a:t>gothaima</a:t>
            </a:r>
            <a:r>
              <a:rPr lang="en-US" sz="1600" b="1" dirty="0" smtClean="0"/>
              <a:t> sat </a:t>
            </a:r>
            <a:r>
              <a:rPr lang="en-US" sz="1600" b="1" dirty="0" err="1" smtClean="0"/>
              <a:t>avataar</a:t>
            </a:r>
            <a:r>
              <a:rPr lang="en-US" sz="1600" b="1" dirty="0" smtClean="0"/>
              <a:t>, </a:t>
            </a:r>
          </a:p>
          <a:p>
            <a:r>
              <a:rPr lang="en-US" sz="1600" b="1" dirty="0" err="1" smtClean="0"/>
              <a:t>Bethalehem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shaharama</a:t>
            </a:r>
            <a:endParaRPr lang="en-US" sz="1600" b="1" dirty="0" smtClean="0"/>
          </a:p>
          <a:p>
            <a:r>
              <a:rPr lang="en-US" sz="1600" b="1" dirty="0" err="1" smtClean="0"/>
              <a:t>Bethalehem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shaharama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2. </a:t>
            </a:r>
            <a:r>
              <a:rPr lang="en-US" sz="1600" b="1" dirty="0" err="1" smtClean="0"/>
              <a:t>Shaantamay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raat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shaantamay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raat</a:t>
            </a:r>
            <a:r>
              <a:rPr lang="en-US" sz="1600" b="1" dirty="0" smtClean="0"/>
              <a:t>, </a:t>
            </a:r>
          </a:p>
          <a:p>
            <a:r>
              <a:rPr lang="en-US" sz="1600" b="1" dirty="0" err="1" smtClean="0"/>
              <a:t>Jayajay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gaaun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dootaganasaath</a:t>
            </a:r>
            <a:r>
              <a:rPr lang="en-US" sz="1600" b="1" dirty="0" smtClean="0"/>
              <a:t>, </a:t>
            </a:r>
          </a:p>
          <a:p>
            <a:r>
              <a:rPr lang="en-US" sz="1600" b="1" dirty="0" err="1" smtClean="0"/>
              <a:t>Baalak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sundar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janmeka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chhan</a:t>
            </a:r>
            <a:r>
              <a:rPr lang="en-US" sz="1600" b="1" dirty="0" smtClean="0"/>
              <a:t>‌ </a:t>
            </a:r>
          </a:p>
          <a:p>
            <a:r>
              <a:rPr lang="en-US" sz="1600" b="1" dirty="0" err="1" smtClean="0"/>
              <a:t>Baalak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eeshvaraka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putr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hun</a:t>
            </a:r>
            <a:r>
              <a:rPr lang="en-US" sz="1600" b="1" dirty="0" smtClean="0"/>
              <a:t>‌, </a:t>
            </a:r>
          </a:p>
          <a:p>
            <a:r>
              <a:rPr lang="en-US" sz="1600" b="1" dirty="0" err="1" smtClean="0"/>
              <a:t>Yeshoo</a:t>
            </a:r>
            <a:r>
              <a:rPr lang="en-US" sz="1600" b="1" dirty="0" smtClean="0"/>
              <a:t> ho </a:t>
            </a:r>
            <a:r>
              <a:rPr lang="en-US" sz="1600" b="1" dirty="0" err="1" smtClean="0"/>
              <a:t>unako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naun</a:t>
            </a:r>
            <a:endParaRPr lang="en-US" sz="1600" b="1" dirty="0" smtClean="0"/>
          </a:p>
          <a:p>
            <a:r>
              <a:rPr lang="en-US" sz="1600" b="1" dirty="0" err="1" smtClean="0"/>
              <a:t>Yeshoo</a:t>
            </a:r>
            <a:r>
              <a:rPr lang="en-US" sz="1600" b="1" dirty="0" smtClean="0"/>
              <a:t> ho </a:t>
            </a:r>
            <a:r>
              <a:rPr lang="en-US" sz="1600" b="1" dirty="0" err="1" smtClean="0"/>
              <a:t>unako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naun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3. </a:t>
            </a:r>
            <a:r>
              <a:rPr lang="en-US" sz="1600" b="1" dirty="0" err="1" smtClean="0"/>
              <a:t>Shaantamay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raat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shaantamay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raat</a:t>
            </a:r>
            <a:r>
              <a:rPr lang="en-US" sz="1600" b="1" dirty="0" smtClean="0"/>
              <a:t>, </a:t>
            </a:r>
          </a:p>
          <a:p>
            <a:r>
              <a:rPr lang="en-US" sz="1600" b="1" dirty="0" err="1" smtClean="0"/>
              <a:t>Yeshoo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khreesht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harshasaath</a:t>
            </a:r>
            <a:r>
              <a:rPr lang="en-US" sz="1600" b="1" dirty="0" smtClean="0"/>
              <a:t>, </a:t>
            </a:r>
          </a:p>
          <a:p>
            <a:r>
              <a:rPr lang="en-US" sz="1600" b="1" dirty="0" err="1" smtClean="0"/>
              <a:t>Aae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svargadekhi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jagat‌ma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Paapee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maanisako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khojeema</a:t>
            </a:r>
            <a:endParaRPr lang="en-US" sz="1600" b="1" dirty="0" smtClean="0"/>
          </a:p>
          <a:p>
            <a:r>
              <a:rPr lang="en-US" sz="1600" b="1" dirty="0" err="1" smtClean="0"/>
              <a:t>Svaagat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garaun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unalaee</a:t>
            </a:r>
            <a:endParaRPr lang="en-US" sz="1600" b="1" dirty="0" smtClean="0"/>
          </a:p>
          <a:p>
            <a:r>
              <a:rPr lang="en-US" sz="1600" b="1" dirty="0" err="1" smtClean="0"/>
              <a:t>Svaagat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garaun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unalaee</a:t>
            </a:r>
            <a:endParaRPr lang="en-US" sz="1600" b="1" dirty="0" smtClean="0"/>
          </a:p>
          <a:p>
            <a:pPr marL="342900" indent="-342900">
              <a:buAutoNum type="hindiNumPeriod"/>
            </a:pPr>
            <a:r>
              <a:rPr lang="hi-IN" sz="1600" b="1" dirty="0" smtClean="0"/>
              <a:t>शान्तमय </a:t>
            </a:r>
            <a:r>
              <a:rPr lang="hi-IN" sz="1600" b="1" dirty="0" smtClean="0"/>
              <a:t>रात, शान्तमय रात, </a:t>
            </a:r>
            <a:endParaRPr lang="en-US" sz="1600" b="1" dirty="0" smtClean="0"/>
          </a:p>
          <a:p>
            <a:pPr marL="342900" indent="-342900"/>
            <a:r>
              <a:rPr lang="hi-IN" sz="1600" b="1" dirty="0" smtClean="0"/>
              <a:t>येशू </a:t>
            </a:r>
            <a:r>
              <a:rPr lang="hi-IN" sz="1600" b="1" dirty="0" smtClean="0"/>
              <a:t>ख्रीष्ट कृपानाथ</a:t>
            </a:r>
          </a:p>
          <a:p>
            <a:r>
              <a:rPr lang="hi-IN" sz="1600" b="1" dirty="0" smtClean="0"/>
              <a:t>विश्वका </a:t>
            </a:r>
            <a:r>
              <a:rPr lang="hi-IN" sz="1600" b="1" dirty="0" smtClean="0"/>
              <a:t>सर्वश्रेष्ठ तारणहार</a:t>
            </a:r>
          </a:p>
          <a:p>
            <a:r>
              <a:rPr lang="hi-IN" sz="1600" b="1" dirty="0" smtClean="0"/>
              <a:t>लिए </a:t>
            </a:r>
            <a:r>
              <a:rPr lang="hi-IN" sz="1600" b="1" dirty="0" smtClean="0"/>
              <a:t>गोठैमा सत अवतार, </a:t>
            </a:r>
          </a:p>
          <a:p>
            <a:r>
              <a:rPr lang="hi-IN" sz="1600" b="1" dirty="0" smtClean="0"/>
              <a:t>(बेथलेहेम शहरमा) (२)</a:t>
            </a:r>
          </a:p>
          <a:p>
            <a:endParaRPr lang="en-US" sz="1600" b="1" dirty="0" smtClean="0"/>
          </a:p>
          <a:p>
            <a:endParaRPr lang="en-US" sz="1600" b="1" dirty="0" smtClean="0"/>
          </a:p>
          <a:p>
            <a:pPr marL="342900" indent="-342900">
              <a:buAutoNum type="hindiNumPeriod" startAt="2"/>
            </a:pPr>
            <a:r>
              <a:rPr lang="hi-IN" sz="1600" b="1" dirty="0" smtClean="0"/>
              <a:t>शान्तमय </a:t>
            </a:r>
            <a:r>
              <a:rPr lang="hi-IN" sz="1600" b="1" dirty="0" smtClean="0"/>
              <a:t>रात, शान्तमय रात, </a:t>
            </a:r>
            <a:endParaRPr lang="en-US" sz="1600" b="1" dirty="0" smtClean="0"/>
          </a:p>
          <a:p>
            <a:pPr marL="342900" indent="-342900"/>
            <a:r>
              <a:rPr lang="hi-IN" sz="1600" b="1" dirty="0" smtClean="0"/>
              <a:t>जयजय </a:t>
            </a:r>
            <a:r>
              <a:rPr lang="hi-IN" sz="1600" b="1" dirty="0" smtClean="0"/>
              <a:t>गाऔँ दूतगणसाथ,</a:t>
            </a:r>
          </a:p>
          <a:p>
            <a:r>
              <a:rPr lang="hi-IN" sz="1600" b="1" dirty="0" smtClean="0"/>
              <a:t>बालक </a:t>
            </a:r>
            <a:r>
              <a:rPr lang="hi-IN" sz="1600" b="1" dirty="0" smtClean="0"/>
              <a:t>सुन्दर जन्मेका छन्‌</a:t>
            </a:r>
          </a:p>
          <a:p>
            <a:r>
              <a:rPr lang="hi-IN" sz="1600" b="1" dirty="0" smtClean="0"/>
              <a:t>बालक </a:t>
            </a:r>
            <a:r>
              <a:rPr lang="hi-IN" sz="1600" b="1" dirty="0" smtClean="0"/>
              <a:t>ईश्वरका पुत्र हुन्‌, </a:t>
            </a:r>
          </a:p>
          <a:p>
            <a:r>
              <a:rPr lang="hi-IN" sz="1600" b="1" dirty="0" smtClean="0"/>
              <a:t>(येशू हो उनको नाउँ) (२)</a:t>
            </a:r>
          </a:p>
          <a:p>
            <a:endParaRPr lang="en-US" sz="1600" b="1" dirty="0" smtClean="0"/>
          </a:p>
          <a:p>
            <a:endParaRPr lang="hi-IN" sz="1600" b="1" dirty="0" smtClean="0"/>
          </a:p>
          <a:p>
            <a:pPr marL="342900" indent="-342900">
              <a:buAutoNum type="hindiNumPeriod" startAt="3"/>
            </a:pPr>
            <a:r>
              <a:rPr lang="hi-IN" sz="1600" b="1" dirty="0" smtClean="0"/>
              <a:t>शान्तमय </a:t>
            </a:r>
            <a:r>
              <a:rPr lang="hi-IN" sz="1600" b="1" dirty="0" smtClean="0"/>
              <a:t>रात, शान्तमय रात, </a:t>
            </a:r>
            <a:endParaRPr lang="en-US" sz="1600" b="1" dirty="0" smtClean="0"/>
          </a:p>
          <a:p>
            <a:pPr marL="342900" indent="-342900"/>
            <a:r>
              <a:rPr lang="hi-IN" sz="1600" b="1" dirty="0" smtClean="0"/>
              <a:t>येशू </a:t>
            </a:r>
            <a:r>
              <a:rPr lang="hi-IN" sz="1600" b="1" dirty="0" smtClean="0"/>
              <a:t>ख्रीष्ट हर्षसाथ,</a:t>
            </a:r>
          </a:p>
          <a:p>
            <a:r>
              <a:rPr lang="hi-IN" sz="1600" b="1" dirty="0" smtClean="0"/>
              <a:t>आए </a:t>
            </a:r>
            <a:r>
              <a:rPr lang="hi-IN" sz="1600" b="1" dirty="0" smtClean="0"/>
              <a:t>स्वर्गदेखि जगत्‌मा</a:t>
            </a:r>
          </a:p>
          <a:p>
            <a:r>
              <a:rPr lang="hi-IN" sz="1600" b="1" dirty="0" smtClean="0"/>
              <a:t>पापी </a:t>
            </a:r>
            <a:r>
              <a:rPr lang="hi-IN" sz="1600" b="1" dirty="0" smtClean="0"/>
              <a:t>मानिसको खोजीमा </a:t>
            </a:r>
          </a:p>
          <a:p>
            <a:r>
              <a:rPr lang="hi-IN" sz="1600" b="1" dirty="0" smtClean="0"/>
              <a:t>(स्वागत गरौँ उनलाई) (२)</a:t>
            </a:r>
            <a:endParaRPr lang="hi-IN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152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Shantamaya Raat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शांत रात, पवित्र रात</dc:title>
  <dc:creator>mary</dc:creator>
  <cp:lastModifiedBy>mary</cp:lastModifiedBy>
  <cp:revision>11</cp:revision>
  <dcterms:created xsi:type="dcterms:W3CDTF">2018-12-18T14:46:36Z</dcterms:created>
  <dcterms:modified xsi:type="dcterms:W3CDTF">2022-11-02T18:57:57Z</dcterms:modified>
</cp:coreProperties>
</file>