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DEDBB-964D-4FDB-AC2C-B85AEFDB902F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5554A-7283-4769-9239-7BE5A3B8D5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y Betlehema kely 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4824536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Ry</a:t>
            </a:r>
            <a:r>
              <a:rPr lang="en-US" b="1" dirty="0" smtClean="0"/>
              <a:t> </a:t>
            </a:r>
            <a:r>
              <a:rPr lang="en-US" b="1" dirty="0" err="1"/>
              <a:t>Betlehema</a:t>
            </a:r>
            <a:r>
              <a:rPr lang="en-US" b="1" dirty="0"/>
              <a:t> </a:t>
            </a:r>
            <a:r>
              <a:rPr lang="en-US" b="1" dirty="0" err="1"/>
              <a:t>kely</a:t>
            </a:r>
            <a:r>
              <a:rPr lang="en-US" b="1" dirty="0"/>
              <a:t> ô!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836712"/>
            <a:ext cx="2952328" cy="4730080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Betlehema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Sondrian-tory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Kanefa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miseho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hazavana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tahotra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Mihaona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ankehitrio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Mpanavotra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kintana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Fitarik’andro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Mpanjaka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he!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voninahitra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an’Andriamanitra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Fiadanana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tapitra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Ry Betlehema kely ô!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Ry Betlehema kely ô! </dc:title>
  <dc:creator>mary</dc:creator>
  <cp:lastModifiedBy>mary</cp:lastModifiedBy>
  <cp:revision>9</cp:revision>
  <dcterms:created xsi:type="dcterms:W3CDTF">2022-11-10T21:32:35Z</dcterms:created>
  <dcterms:modified xsi:type="dcterms:W3CDTF">2022-11-12T19:40:54Z</dcterms:modified>
</cp:coreProperties>
</file>