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ADB7-D9D7-4632-B1BB-BCAD6D7F947F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523C-024E-4094-A6B1-4072BA7BA9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emuita S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476672"/>
            <a:ext cx="3168352" cy="5040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Riemuita</a:t>
            </a:r>
            <a:r>
              <a:rPr lang="en-US" b="1" dirty="0" smtClean="0"/>
              <a:t> </a:t>
            </a:r>
            <a:r>
              <a:rPr lang="en-US" b="1" dirty="0" err="1"/>
              <a:t>Saa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5472608" cy="3816424"/>
          </a:xfrm>
        </p:spPr>
        <p:txBody>
          <a:bodyPr>
            <a:normAutofit/>
          </a:bodyPr>
          <a:lstStyle/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Riemuita saa, nyt kaikki maa! On luoja tullut luo.</a:t>
            </a: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 sydämenne hälle aukaiskaa, </a:t>
            </a: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 kaikki laulakaa, ja kaikki laulakaa</a:t>
            </a: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Hän armon ja autuuden meille suo.</a:t>
            </a:r>
          </a:p>
          <a:p>
            <a:pPr algn="l"/>
            <a:endParaRPr lang="fi-FI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fi-FI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Riemuita saa, Hän pelastaa! Myös luonnon soi,</a:t>
            </a: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Kun metsät, nurmet, vuoret ja veet,</a:t>
            </a: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virteen yhtyneet, on virteen yhtyneet</a:t>
            </a:r>
          </a:p>
          <a:p>
            <a:pPr algn="l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Hän lohdun ja toi  von meille toi.</a:t>
            </a:r>
            <a:endParaRPr lang="fi-FI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fi-FI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Riemuita Saa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Riemuita Saa </dc:title>
  <dc:creator>mary</dc:creator>
  <cp:lastModifiedBy>mary</cp:lastModifiedBy>
  <cp:revision>18</cp:revision>
  <dcterms:created xsi:type="dcterms:W3CDTF">2022-11-22T16:09:51Z</dcterms:created>
  <dcterms:modified xsi:type="dcterms:W3CDTF">2022-11-23T16:32:30Z</dcterms:modified>
</cp:coreProperties>
</file>