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7C8DF-CA4F-4661-B33E-524A9E44FCBC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5A9D7-000C-425A-938F-D2C31410D5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7C8DF-CA4F-4661-B33E-524A9E44FCBC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5A9D7-000C-425A-938F-D2C31410D5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7C8DF-CA4F-4661-B33E-524A9E44FCBC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5A9D7-000C-425A-938F-D2C31410D5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7C8DF-CA4F-4661-B33E-524A9E44FCBC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5A9D7-000C-425A-938F-D2C31410D5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7C8DF-CA4F-4661-B33E-524A9E44FCBC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5A9D7-000C-425A-938F-D2C31410D5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7C8DF-CA4F-4661-B33E-524A9E44FCBC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5A9D7-000C-425A-938F-D2C31410D5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7C8DF-CA4F-4661-B33E-524A9E44FCBC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5A9D7-000C-425A-938F-D2C31410D5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7C8DF-CA4F-4661-B33E-524A9E44FCBC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5A9D7-000C-425A-938F-D2C31410D5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7C8DF-CA4F-4661-B33E-524A9E44FCBC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5A9D7-000C-425A-938F-D2C31410D5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7C8DF-CA4F-4661-B33E-524A9E44FCBC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5A9D7-000C-425A-938F-D2C31410D5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7C8DF-CA4F-4661-B33E-524A9E44FCBC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5A9D7-000C-425A-938F-D2C31410D5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07C8DF-CA4F-4661-B33E-524A9E44FCBC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35A9D7-000C-425A-938F-D2C31410D53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oy to the world5.jpg"/>
          <p:cNvPicPr>
            <a:picLocks noChangeAspect="1"/>
          </p:cNvPicPr>
          <p:nvPr userDrawn="1"/>
        </p:nvPicPr>
        <p:blipFill>
          <a:blip r:embed="rId14" cstate="print">
            <a:lum bright="1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Raduj się świec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260648"/>
            <a:ext cx="3816424" cy="5784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Raduj</a:t>
            </a:r>
            <a:r>
              <a:rPr lang="en-US" b="1" dirty="0" smtClean="0"/>
              <a:t> </a:t>
            </a:r>
            <a:r>
              <a:rPr lang="en-US" b="1" dirty="0" err="1"/>
              <a:t>się</a:t>
            </a:r>
            <a:r>
              <a:rPr lang="en-US" b="1" dirty="0"/>
              <a:t> </a:t>
            </a:r>
            <a:r>
              <a:rPr lang="en-US" b="1" dirty="0" err="1"/>
              <a:t>świecie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179512" y="1196752"/>
            <a:ext cx="9144000" cy="4278094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pl-PL" sz="1600" b="1" dirty="0" smtClean="0"/>
              <a:t>Raduj się świecie, przyszedł Pan!</a:t>
            </a:r>
          </a:p>
          <a:p>
            <a:r>
              <a:rPr lang="pl-PL" sz="1600" b="1" dirty="0" smtClean="0"/>
              <a:t>Niech Króla przyjmie świat !</a:t>
            </a:r>
          </a:p>
          <a:p>
            <a:r>
              <a:rPr lang="pl-PL" sz="1600" b="1" dirty="0" smtClean="0"/>
              <a:t>Niech Jemu każde serce</a:t>
            </a:r>
          </a:p>
          <a:p>
            <a:r>
              <a:rPr lang="pl-PL" sz="1600" b="1" dirty="0" smtClean="0"/>
              <a:t>Należne zrobi miejsce</a:t>
            </a:r>
          </a:p>
          <a:p>
            <a:r>
              <a:rPr lang="pl-PL" sz="1600" b="1" dirty="0" smtClean="0"/>
              <a:t>Radości </a:t>
            </a:r>
            <a:r>
              <a:rPr lang="pl-PL" sz="1600" b="1" dirty="0" smtClean="0"/>
              <a:t>śpiewa </a:t>
            </a:r>
            <a:r>
              <a:rPr lang="pl-PL" sz="1600" b="1" dirty="0" smtClean="0"/>
              <a:t>psalm</a:t>
            </a:r>
            <a:r>
              <a:rPr lang="en-US" sz="1600" b="1" dirty="0" smtClean="0"/>
              <a:t> </a:t>
            </a:r>
          </a:p>
          <a:p>
            <a:r>
              <a:rPr lang="pl-PL" sz="1600" b="1" dirty="0" smtClean="0"/>
              <a:t>Radości </a:t>
            </a:r>
            <a:r>
              <a:rPr lang="pl-PL" sz="1600" b="1" dirty="0" smtClean="0"/>
              <a:t>śpiewa psalm</a:t>
            </a:r>
          </a:p>
          <a:p>
            <a:r>
              <a:rPr lang="pl-PL" sz="1600" b="1" dirty="0" smtClean="0"/>
              <a:t>Radości</a:t>
            </a:r>
            <a:r>
              <a:rPr lang="pl-PL" sz="1600" b="1" dirty="0" smtClean="0"/>
              <a:t>, radości śpiewa psalm</a:t>
            </a:r>
          </a:p>
          <a:p>
            <a:endParaRPr lang="en-US" sz="1600" b="1" dirty="0" smtClean="0"/>
          </a:p>
          <a:p>
            <a:endParaRPr lang="pl-PL" sz="1600" b="1" dirty="0" smtClean="0"/>
          </a:p>
          <a:p>
            <a:r>
              <a:rPr lang="pl-PL" sz="1600" b="1" dirty="0" smtClean="0"/>
              <a:t>Raduj się świecie, włada Pan!</a:t>
            </a:r>
          </a:p>
          <a:p>
            <a:r>
              <a:rPr lang="pl-PL" sz="1600" b="1" dirty="0" smtClean="0"/>
              <a:t>Oddajmy Zbawcy hołd!</a:t>
            </a:r>
          </a:p>
          <a:p>
            <a:r>
              <a:rPr lang="pl-PL" sz="1600" b="1" dirty="0" smtClean="0"/>
              <a:t>Niech góry i doliny</a:t>
            </a:r>
          </a:p>
          <a:p>
            <a:r>
              <a:rPr lang="pl-PL" sz="1600" b="1" dirty="0" smtClean="0"/>
              <a:t>Wertepy i równiny</a:t>
            </a:r>
          </a:p>
          <a:p>
            <a:r>
              <a:rPr lang="pl-PL" sz="1600" b="1" dirty="0" smtClean="0"/>
              <a:t>Do </a:t>
            </a:r>
            <a:r>
              <a:rPr lang="pl-PL" sz="1600" b="1" dirty="0" smtClean="0"/>
              <a:t>wtóru chwałą </a:t>
            </a:r>
            <a:r>
              <a:rPr lang="pl-PL" sz="1600" b="1" dirty="0" smtClean="0"/>
              <a:t>brzmią</a:t>
            </a:r>
            <a:r>
              <a:rPr lang="en-US" sz="1600" b="1" dirty="0" smtClean="0"/>
              <a:t> </a:t>
            </a:r>
          </a:p>
          <a:p>
            <a:r>
              <a:rPr lang="pl-PL" sz="1600" b="1" dirty="0" smtClean="0"/>
              <a:t>Do </a:t>
            </a:r>
            <a:r>
              <a:rPr lang="pl-PL" sz="1600" b="1" dirty="0" smtClean="0"/>
              <a:t>wtóru chwałą brzmią</a:t>
            </a:r>
          </a:p>
          <a:p>
            <a:r>
              <a:rPr lang="pl-PL" sz="1600" b="1" dirty="0" smtClean="0"/>
              <a:t>Do </a:t>
            </a:r>
            <a:r>
              <a:rPr lang="pl-PL" sz="1600" b="1" dirty="0" smtClean="0"/>
              <a:t>wtóru, do wtóru chwałą brzmią</a:t>
            </a:r>
          </a:p>
          <a:p>
            <a:endParaRPr lang="pl-PL" sz="1600" b="1" dirty="0" smtClean="0"/>
          </a:p>
          <a:p>
            <a:r>
              <a:rPr lang="pl-PL" sz="1600" b="1" dirty="0" smtClean="0"/>
              <a:t>Zło zwyciężone, smutku – precz !</a:t>
            </a:r>
          </a:p>
          <a:p>
            <a:r>
              <a:rPr lang="pl-PL" sz="1600" b="1" dirty="0" smtClean="0"/>
              <a:t>Nie skazi ziemi cierń</a:t>
            </a:r>
          </a:p>
          <a:p>
            <a:r>
              <a:rPr lang="pl-PL" sz="1600" b="1" dirty="0" smtClean="0"/>
              <a:t>Dziś łaska Zbawcy Pana</a:t>
            </a:r>
          </a:p>
          <a:p>
            <a:r>
              <a:rPr lang="pl-PL" sz="1600" b="1" dirty="0" smtClean="0"/>
              <a:t>Potężna, niezrównana</a:t>
            </a:r>
          </a:p>
          <a:p>
            <a:r>
              <a:rPr lang="pl-PL" sz="1600" b="1" dirty="0" smtClean="0"/>
              <a:t>Zakrywa </a:t>
            </a:r>
            <a:r>
              <a:rPr lang="pl-PL" sz="1600" b="1" dirty="0" smtClean="0"/>
              <a:t>wszelki </a:t>
            </a:r>
            <a:r>
              <a:rPr lang="pl-PL" sz="1600" b="1" dirty="0" smtClean="0"/>
              <a:t>grzech</a:t>
            </a:r>
            <a:r>
              <a:rPr lang="en-US" sz="1600" b="1" dirty="0" smtClean="0"/>
              <a:t> </a:t>
            </a:r>
          </a:p>
          <a:p>
            <a:r>
              <a:rPr lang="pl-PL" sz="1600" b="1" dirty="0" smtClean="0"/>
              <a:t>Zakrywa </a:t>
            </a:r>
            <a:r>
              <a:rPr lang="pl-PL" sz="1600" b="1" dirty="0" smtClean="0"/>
              <a:t>wszelki grzech</a:t>
            </a:r>
          </a:p>
          <a:p>
            <a:r>
              <a:rPr lang="pl-PL" sz="1600" b="1" dirty="0" smtClean="0"/>
              <a:t>Zakrywa</a:t>
            </a:r>
            <a:r>
              <a:rPr lang="pl-PL" sz="1600" b="1" dirty="0" smtClean="0"/>
              <a:t>, zakrywa wszelki grzech</a:t>
            </a:r>
          </a:p>
          <a:p>
            <a:endParaRPr lang="en-US" sz="1600" b="1" dirty="0" smtClean="0"/>
          </a:p>
          <a:p>
            <a:endParaRPr lang="pl-PL" sz="1600" b="1" dirty="0" smtClean="0"/>
          </a:p>
          <a:p>
            <a:r>
              <a:rPr lang="pl-PL" sz="1600" b="1" dirty="0" smtClean="0"/>
              <a:t>Łaską i prawdą darzy Pan !</a:t>
            </a:r>
          </a:p>
          <a:p>
            <a:r>
              <a:rPr lang="pl-PL" sz="1600" b="1" dirty="0" smtClean="0"/>
              <a:t>Niech wie to każdy lud</a:t>
            </a:r>
          </a:p>
          <a:p>
            <a:r>
              <a:rPr lang="pl-PL" sz="1600" b="1" dirty="0" smtClean="0"/>
              <a:t>Jak wielką sprawiedliwość</a:t>
            </a:r>
          </a:p>
          <a:p>
            <a:r>
              <a:rPr lang="pl-PL" sz="1600" b="1" dirty="0" smtClean="0"/>
              <a:t>I niepojętą miłość</a:t>
            </a:r>
          </a:p>
          <a:p>
            <a:r>
              <a:rPr lang="pl-PL" sz="1600" b="1" dirty="0" smtClean="0"/>
              <a:t>Objawia </a:t>
            </a:r>
            <a:r>
              <a:rPr lang="pl-PL" sz="1600" b="1" dirty="0" smtClean="0"/>
              <a:t>ludziom </a:t>
            </a:r>
            <a:r>
              <a:rPr lang="pl-PL" sz="1600" b="1" dirty="0" smtClean="0"/>
              <a:t>Bóg</a:t>
            </a:r>
            <a:r>
              <a:rPr lang="en-US" sz="1600" b="1" dirty="0" smtClean="0"/>
              <a:t> </a:t>
            </a:r>
          </a:p>
          <a:p>
            <a:r>
              <a:rPr lang="pl-PL" sz="1600" b="1" dirty="0" smtClean="0"/>
              <a:t>Objawia </a:t>
            </a:r>
            <a:r>
              <a:rPr lang="pl-PL" sz="1600" b="1" dirty="0" smtClean="0"/>
              <a:t>ludziom Bóg</a:t>
            </a:r>
          </a:p>
          <a:p>
            <a:r>
              <a:rPr lang="pl-PL" sz="1600" b="1" dirty="0" smtClean="0"/>
              <a:t>Objawia</a:t>
            </a:r>
            <a:r>
              <a:rPr lang="pl-PL" sz="1600" b="1" dirty="0" smtClean="0"/>
              <a:t>, objawia ludziom Bóg !</a:t>
            </a:r>
            <a:endParaRPr lang="pl-PL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121</Words>
  <Application>Microsoft Office PowerPoint</Application>
  <PresentationFormat>On-screen Show (4:3)</PresentationFormat>
  <Paragraphs>34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Raduj się świecie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Raduj się świecie </dc:title>
  <dc:creator>mary</dc:creator>
  <cp:lastModifiedBy>mary</cp:lastModifiedBy>
  <cp:revision>11</cp:revision>
  <dcterms:created xsi:type="dcterms:W3CDTF">2022-11-22T16:18:08Z</dcterms:created>
  <dcterms:modified xsi:type="dcterms:W3CDTF">2022-11-24T21:10:15Z</dcterms:modified>
</cp:coreProperties>
</file>