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58527-3A56-461F-808B-49A4FE7C5844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E0B1D-7D9A-49D7-B750-62109D188D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duj sa s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16632"/>
            <a:ext cx="3024336" cy="28803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Raduj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svet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6408712" cy="475252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Raduj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Dnes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Prišiel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Zavítal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Každé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rdce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Sprieva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žiškovi</a:t>
            </a:r>
            <a:r>
              <a:rPr lang="en-US" sz="2000" dirty="0" smtClean="0"/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Spievajú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Spievajú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Nového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Kráľa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Vítajú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Raduj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ádne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Spasiteľ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Všetky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Rieky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Planiny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Rastyliny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Dnes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Radostne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Spievajú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Radostne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Spievajú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Čakaného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Spasiteľa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Vítajú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Raduj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Tmy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Dnes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On: Pravda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Spása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Nekonečn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Krása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Svoju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Svoju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Odvekou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Miloval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113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Raduj sa svet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Raduj sa svet</dc:title>
  <dc:creator>mary</dc:creator>
  <cp:lastModifiedBy>mary</cp:lastModifiedBy>
  <cp:revision>41</cp:revision>
  <dcterms:created xsi:type="dcterms:W3CDTF">2022-11-25T00:41:24Z</dcterms:created>
  <dcterms:modified xsi:type="dcterms:W3CDTF">2022-11-25T20:40:42Z</dcterms:modified>
</cp:coreProperties>
</file>