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1A7B-4FC8-41D4-ACB9-6FBAA863A93C}" type="datetimeFigureOut">
              <a:rPr lang="en-US" smtClean="0"/>
              <a:pPr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51A7B-4FC8-41D4-ACB9-6FBAA863A93C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B4EB-A818-4BEE-A6AB-DE3C15CDCF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ytet i vogël, Bethleh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Qytet</a:t>
            </a:r>
            <a:r>
              <a:rPr lang="en-US" b="1" dirty="0" smtClean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vogël</a:t>
            </a:r>
            <a:r>
              <a:rPr lang="en-US" b="1" dirty="0"/>
              <a:t>, </a:t>
            </a:r>
            <a:r>
              <a:rPr lang="en-US" b="1" dirty="0" smtClean="0"/>
              <a:t>Bethlehem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836712"/>
            <a:ext cx="7416824" cy="56886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Qytet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vogël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Bethlehem,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heshtur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ndriçojnë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qiejt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gjersa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rrug’t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err’ta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re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Shpresa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njerëzve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mëngjesit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T’këndojmë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qiell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sjell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Pajtim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njerëzve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virgj’reshë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vet.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çfar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këtë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çudi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v’renin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engjëjt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Ashtu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erdhi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Bethlehem,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dhuratë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zbret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vjen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Askush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dëgjon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dot,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plot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Fajtorët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kthehen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prapë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djalë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djalë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hyjnor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Zbrit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poshtë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vatrën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ndrysho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t’rrosh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gjithmonë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g’zim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lajm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dëgjuam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engjëjt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sjellë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Emanuel!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187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Qytet i vogël, Bethlehem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Qytet i vogël, Bethlehem</dc:title>
  <dc:creator>mary</dc:creator>
  <cp:lastModifiedBy>mary</cp:lastModifiedBy>
  <cp:revision>8</cp:revision>
  <dcterms:created xsi:type="dcterms:W3CDTF">2022-11-10T21:35:24Z</dcterms:created>
  <dcterms:modified xsi:type="dcterms:W3CDTF">2022-11-12T20:01:28Z</dcterms:modified>
</cp:coreProperties>
</file>