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EB3-A59B-442F-A033-8A12C044C631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44B99-A59B-4A27-9B15-6D932407F2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zybądźcie dziś wier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620688"/>
            <a:ext cx="5256584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Przybądźcie</a:t>
            </a:r>
            <a:r>
              <a:rPr lang="en-US" b="1" dirty="0" smtClean="0"/>
              <a:t> </a:t>
            </a:r>
            <a:r>
              <a:rPr lang="en-US" b="1" dirty="0" err="1" smtClean="0"/>
              <a:t>dziś</a:t>
            </a:r>
            <a:r>
              <a:rPr lang="en-US" b="1" dirty="0" smtClean="0"/>
              <a:t> </a:t>
            </a:r>
            <a:r>
              <a:rPr lang="en-US" b="1" dirty="0" err="1" smtClean="0"/>
              <a:t>wierni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992" y="1844824"/>
            <a:ext cx="9073008" cy="4464496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Przybądźcie dziś wierni, tak rozradowani,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biegnijcie czym prędzej do Betlejem: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Król nieba, ziemi dla nas narodzony!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O, pójdźmy adorować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O, pójdźmy adorować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O, pójdźmy adorować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Pana tam!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 prości pasterze, którzy byli w polu,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Rzuciwszy swe trzody pobiegli też.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wnet za nimi chętnie podążajmy!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Dziś jasność przedwieczna Ojca niebieskiego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Objawia się ludziom na łaski dar: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Dziecię Boże w żłobie położone.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Dzieciątko zrodzone dla nas na obronę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Gorąco miłujmy, hołd złóżmy Mu,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serca nasze w darze Bogu dajmy!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Przybądźcie dziś wierni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Przybądźcie dziś wierni </dc:title>
  <dc:creator>mary</dc:creator>
  <cp:lastModifiedBy>mary</cp:lastModifiedBy>
  <cp:revision>11</cp:revision>
  <dcterms:created xsi:type="dcterms:W3CDTF">2022-11-02T00:07:11Z</dcterms:created>
  <dcterms:modified xsi:type="dcterms:W3CDTF">2022-11-03T15:48:04Z</dcterms:modified>
</cp:coreProperties>
</file>