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9EB5-9439-47DA-B571-9D9C97FBB6BB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A91C-8A14-4BA5-9338-8E29A08848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Örvendj, vilá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3456384" cy="43447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Örvendj</a:t>
            </a:r>
            <a:r>
              <a:rPr lang="en-US" b="1" dirty="0"/>
              <a:t>, </a:t>
            </a:r>
            <a:r>
              <a:rPr lang="en-US" b="1" dirty="0" err="1"/>
              <a:t>világ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4032448" cy="432048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Örvendj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világ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Úr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eljött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Fogadd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nagy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Királyt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Szíved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kitárd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várd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készen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Őt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És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zengj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glóriát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zengj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föld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glóriát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És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zengj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zengj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glóriát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Jézus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Úr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Megváltó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Harsogjon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énekünk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Patak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hegy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völgy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bérc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tó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örömünk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nagy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örömünk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zengd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nagy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örömünk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81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Örvendj, világ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Örvendj, világ</dc:title>
  <dc:creator>mary</dc:creator>
  <cp:lastModifiedBy>mary</cp:lastModifiedBy>
  <cp:revision>8</cp:revision>
  <dcterms:created xsi:type="dcterms:W3CDTF">2022-11-22T17:05:05Z</dcterms:created>
  <dcterms:modified xsi:type="dcterms:W3CDTF">2022-11-23T17:09:11Z</dcterms:modified>
</cp:coreProperties>
</file>