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74013-16B1-485A-8D47-F85F67A227A4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CE1D3-5D7B-42A0-806F-C9BC74C239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 saavu jo, Im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518457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Oi</a:t>
            </a:r>
            <a:r>
              <a:rPr lang="en-US" b="1" dirty="0" smtClean="0"/>
              <a:t> </a:t>
            </a:r>
            <a:r>
              <a:rPr lang="en-US" b="1" dirty="0" err="1"/>
              <a:t>saavu</a:t>
            </a:r>
            <a:r>
              <a:rPr lang="en-US" b="1" dirty="0"/>
              <a:t> </a:t>
            </a:r>
            <a:r>
              <a:rPr lang="en-US" b="1" dirty="0" err="1"/>
              <a:t>jo</a:t>
            </a:r>
            <a:r>
              <a:rPr lang="en-US" b="1" dirty="0"/>
              <a:t>, Immanuel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196752"/>
            <a:ext cx="7232848" cy="5112568"/>
          </a:xfrm>
        </p:spPr>
        <p:txBody>
          <a:bodyPr numCol="2"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saavu jo, Immanuel,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täytä toivo kansojen.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Käy, Kuninkaamme, päälle maan,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näin riennä meitä auttamaan.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Jo riemuitkaa!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On Luojamme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nyt Kristuksessa kanssamme.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pyhä armon Jumala,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lain annoit Siinainvuorella.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Opeta meille tahtosi,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johdata tiellä armosi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verso suvun Daavidin,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luo valoasi kansoihin.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syvyydestä huudamme: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ota raskaat kuormamme!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vanhurskauden aurinko,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aamunkoitto, nouse jo.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Ikuinen valo loistava,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yö ja tuska karkota.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hallitsija kansojen,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 rauha maahan ihmisten.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Oi, luotujasi armahda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kansaksesi rakenna.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105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Oi saavu jo, Immanuel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Oi saavu jo, Immanuel </dc:title>
  <dc:creator>mary</dc:creator>
  <cp:lastModifiedBy>mary</cp:lastModifiedBy>
  <cp:revision>10</cp:revision>
  <dcterms:created xsi:type="dcterms:W3CDTF">2022-11-07T16:47:09Z</dcterms:created>
  <dcterms:modified xsi:type="dcterms:W3CDTF">2022-11-10T20:05:51Z</dcterms:modified>
</cp:coreProperties>
</file>