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EE787-C202-409B-98A8-6F8952B5925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2563-A545-4D0F-A76A-559C67834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 jouluy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808312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Oi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jouluyö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55576" y="476672"/>
            <a:ext cx="4104456" cy="4874096"/>
          </a:xfrm>
        </p:spPr>
        <p:txBody>
          <a:bodyPr>
            <a:noAutofit/>
          </a:bodyPr>
          <a:lstStyle/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Oi jouluyö, oi autuas sä hetki,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kun ihmiseksi sai Herra taivahan.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Synteimme tähden henkensä hän antoi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ja kärsi ristin kuoleman.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Jo toivon säde hohtavainen loistaa,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nyt yllä maan ja merten aavojen.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Siis kansat kaikki te kiittäkäätte Herraa!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Oi jouluyö, sä lohtu ihmisten,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oi jouluyö, sä lohtu ihmisten.</a:t>
            </a:r>
          </a:p>
          <a:p>
            <a:pPr algn="l"/>
            <a:endParaRPr lang="fi-FI" sz="1800" b="1" dirty="0" smtClean="0">
              <a:solidFill>
                <a:schemeClr val="bg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Jo </a:t>
            </a:r>
            <a:r>
              <a:rPr lang="fi-FI" sz="1800" b="1" dirty="0" smtClean="0">
                <a:solidFill>
                  <a:schemeClr val="bg1"/>
                </a:solidFill>
              </a:rPr>
              <a:t>kirvonneet on syntiemme kahleet,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on taivas auennut lapsille maan.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Orjuus on poissa, veljesvaino päättyi,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siks' Luojan kiitosta laulamme vaan.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Toi rauhan meille Herra taivahasta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ja puolestamme astui kuolemaan.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Siis kansat kaikki te kiittäkäätte Herraa!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Oi jouluyö, sä lohtu ihmisten,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oi jouluyö, sä lohtu ihmisten.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Oi jouluyö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 jouluyö</dc:title>
  <dc:creator>mary</dc:creator>
  <cp:lastModifiedBy>mary</cp:lastModifiedBy>
  <cp:revision>2</cp:revision>
  <dcterms:created xsi:type="dcterms:W3CDTF">2022-11-17T23:36:08Z</dcterms:created>
  <dcterms:modified xsi:type="dcterms:W3CDTF">2022-11-17T23:38:25Z</dcterms:modified>
</cp:coreProperties>
</file>