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F7F6-8CFB-4B0B-A01D-B96661A45BF0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6F7F6-8CFB-4B0B-A01D-B96661A45BF0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E359A-ED87-436D-8335-98CCDFE58A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, Betlehem sä pieno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904656" cy="4766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Oi</a:t>
            </a:r>
            <a:r>
              <a:rPr lang="en-US" b="1" dirty="0" smtClean="0"/>
              <a:t>, </a:t>
            </a:r>
            <a:r>
              <a:rPr lang="en-US" b="1" dirty="0" err="1" smtClean="0"/>
              <a:t>Betlehem</a:t>
            </a:r>
            <a:r>
              <a:rPr lang="en-US" b="1" dirty="0" smtClean="0"/>
              <a:t> </a:t>
            </a:r>
            <a:r>
              <a:rPr lang="en-US" b="1" dirty="0" err="1" smtClean="0"/>
              <a:t>sä</a:t>
            </a:r>
            <a:r>
              <a:rPr lang="en-US" b="1" dirty="0" smtClean="0"/>
              <a:t> </a:t>
            </a:r>
            <a:r>
              <a:rPr lang="en-US" b="1" dirty="0" err="1" smtClean="0"/>
              <a:t>pienoinen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1124744"/>
            <a:ext cx="3456384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Betlehem sä pienoinen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peittää tyyni yö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 untas vaiti vartioi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Tuoll yllä tähtivyö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 kujillasi loistaa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Myös valo valtainen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värjyy toivo kaipaus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Siell aikain ammoisten</a:t>
            </a:r>
          </a:p>
          <a:p>
            <a:pPr algn="l"/>
            <a:endParaRPr lang="fi-FI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Kristus siellä syntynyt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meille lohdun suo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kansa nukkuu kaiken maan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 enkelit sen luo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aamutähti loistaa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 viestin taivaisen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luojan kertoo kunniaa</a:t>
            </a:r>
          </a:p>
          <a:p>
            <a:pPr algn="l"/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rauhaa ihmisten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58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Oi, Betlehem sä pienoinen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Oi herää, pikku Betlehem </dc:title>
  <dc:creator>mary</dc:creator>
  <cp:lastModifiedBy>mary</cp:lastModifiedBy>
  <cp:revision>6</cp:revision>
  <dcterms:created xsi:type="dcterms:W3CDTF">2022-11-10T21:47:53Z</dcterms:created>
  <dcterms:modified xsi:type="dcterms:W3CDTF">2022-11-12T19:20:23Z</dcterms:modified>
</cp:coreProperties>
</file>