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BB8B-1F6C-4482-8C0A-74FC63B37A30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910B-D996-4F68-9CA6-D2727A93CF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BB8B-1F6C-4482-8C0A-74FC63B37A30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910B-D996-4F68-9CA6-D2727A93CF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BB8B-1F6C-4482-8C0A-74FC63B37A30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910B-D996-4F68-9CA6-D2727A93CF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BB8B-1F6C-4482-8C0A-74FC63B37A30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910B-D996-4F68-9CA6-D2727A93CF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BB8B-1F6C-4482-8C0A-74FC63B37A30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910B-D996-4F68-9CA6-D2727A93CF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BB8B-1F6C-4482-8C0A-74FC63B37A30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910B-D996-4F68-9CA6-D2727A93CF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BB8B-1F6C-4482-8C0A-74FC63B37A30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910B-D996-4F68-9CA6-D2727A93CF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BB8B-1F6C-4482-8C0A-74FC63B37A30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910B-D996-4F68-9CA6-D2727A93CF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BB8B-1F6C-4482-8C0A-74FC63B37A30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910B-D996-4F68-9CA6-D2727A93CF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BB8B-1F6C-4482-8C0A-74FC63B37A30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910B-D996-4F68-9CA6-D2727A93CF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1BB8B-1F6C-4482-8C0A-74FC63B37A30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910B-D996-4F68-9CA6-D2727A93CF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1BB8B-1F6C-4482-8C0A-74FC63B37A30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F910B-D996-4F68-9CA6-D2727A93CF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5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ch det hände vid den ti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192688" cy="432047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 smtClean="0"/>
              <a:t>Och </a:t>
            </a:r>
            <a:r>
              <a:rPr lang="sv-SE" b="1" dirty="0"/>
              <a:t>det hände vid den tiden</a:t>
            </a:r>
            <a:br>
              <a:rPr lang="sv-S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764704"/>
            <a:ext cx="7056784" cy="5904656"/>
          </a:xfrm>
        </p:spPr>
        <p:txBody>
          <a:bodyPr numCol="2"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1.Och det hände vid den tiden: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kung Davids Betlehem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Josef och Maria rider,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där finns ej rum för dem.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Guds moder föda skall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blir hon visad till ett stall.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2.Han som skapat universum,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satt lagarna för allt,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delar med en åsna husrum,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 ett hjälplöst barns gestalt,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vilar i en modersfamn.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Kristus är hans namn.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3.Timmermannen Josef vaktar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barnets bädd i krubbans halm.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Maria nynnar sakta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sin son kung Davids psalm.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Djurens blanka ögon ser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undret som i natten sker.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4.Herdar, fattiga och frusna,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långt från stadens port och tull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 omkring sig mörkret ljusna,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hör en sång av glädje full: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stor glädje bådar jag!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Frälsaren är född idag!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5.Rymden fylls av änglaröster: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Ära, ära vare Gud!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Stjärnan som står klar öster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bär om nyfödd konung bud,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visar väg för vise män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vill hylla konungen.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6.Ännu löftets stjärna brinner.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Julens bud kring jorden når.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Släkten efter släkten finner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vägen som till barnet går.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vårt hem i Faderns hus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lyser oss den stjärnans ljus.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201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Och det hände vid den tiden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Och det hände vid den tiden </dc:title>
  <dc:creator>mary</dc:creator>
  <cp:lastModifiedBy>mary</cp:lastModifiedBy>
  <cp:revision>8</cp:revision>
  <dcterms:created xsi:type="dcterms:W3CDTF">2022-11-12T21:56:58Z</dcterms:created>
  <dcterms:modified xsi:type="dcterms:W3CDTF">2022-11-14T16:22:57Z</dcterms:modified>
</cp:coreProperties>
</file>