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73A1-29FF-4AA6-911D-8E42EB6AB3DA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3579-A4FE-403F-9293-41D8BBD950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come all ye faithful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 vzhlížejme vzhů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4464496" cy="5064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vzhlížejme</a:t>
            </a:r>
            <a:r>
              <a:rPr lang="en-US" b="1" dirty="0" smtClean="0"/>
              <a:t> </a:t>
            </a:r>
            <a:r>
              <a:rPr lang="en-US" b="1" dirty="0" err="1" smtClean="0"/>
              <a:t>vzhůru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472608" cy="4176464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Ó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vzhlížejme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vzhůru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andělskému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kůru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troubí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zpívá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své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Gloria.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Pán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kázal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jíti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hvězdou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svítí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spějme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pláně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tam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nebeské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bráně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kde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bdí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nad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synkem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Páně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Maria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Pojs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námi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jásej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pišel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naší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spáse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jásej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zpívej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 Gloria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Vzdej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Bohu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chválu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krále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král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vítej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Pána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vítej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Pána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vítej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Pána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Pán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jde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nám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 vzhlížejme vzhůru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vzhlížejme vzhůru</dc:title>
  <dc:creator>mary</dc:creator>
  <cp:lastModifiedBy>mary</cp:lastModifiedBy>
  <cp:revision>8</cp:revision>
  <dcterms:created xsi:type="dcterms:W3CDTF">2022-11-03T16:02:30Z</dcterms:created>
  <dcterms:modified xsi:type="dcterms:W3CDTF">2022-11-05T23:59:29Z</dcterms:modified>
</cp:coreProperties>
</file>