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A1B16-7EBE-436E-8D59-A820E0A10868}" type="datetimeFigureOut">
              <a:rPr lang="en-US" smtClean="0"/>
              <a:pPr/>
              <a:t>11/8/2022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74539-AA74-4566-8E23-50D7FAE5AA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, O come, Emmanuel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przyjdź, o przyjdź Emmanue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88640"/>
            <a:ext cx="6912768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l-PL" b="1" dirty="0" smtClean="0"/>
              <a:t>O przyjdź, o przyjdź Emmanuelu</a:t>
            </a:r>
            <a:br>
              <a:rPr lang="pl-PL" b="1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992888" cy="4874096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 przyjdź, o przyjdź, Emanuelu,         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niewoli wyrwij Izraela;                         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grzech wygnanie cierpi lud.              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Jednorodzony Synu Boży!                    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  <a:r>
              <a:rPr lang="pl-PL" sz="16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Rozraduj się, rozraduj się,                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bo przyjdzie twój Emmanuel!               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O przyjdź, Mądrości, Słowo Boże,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 wszystkim obejmij rządy Twe.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Naucz nas roztropności, przyjdź,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ścieżkami życia prowadź nas.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przyjdź, o przyjdź, Różdżko Jessego,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rąk nieprzyjaciół wyzwól nas,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przepaści i otchłani zła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czeluści śmierci wyrwij nas.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przyjdź, o przyjdź, o Wschodzie Słońca,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oświeć ziemię Światłem Twym,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przezwycięży nocne mgły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rozproszy ciemność nocy mej.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O przyjdź, o przyjdź, Kluczu Dawida,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niebo otworzyć w mocy Twej jest;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bezpieczną drogą prowadź wzwyż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zawsze zamknij piekła drzwi.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O przyjdź, o przyjdź, o święty Adonaj,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coś Twemu ludowi Prawo dał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górze Synaj, najwyższej z gór,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Słowo Twe na nowo stworzy nas. 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7. O przyjdź, o przyjdź, o Królu królów,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przyjdź Zbawicielu, przyjdź i ocal świat, 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uwolnij nas z niewoli zła –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Twoją bliskość odczuć nam daj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216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przyjdź, o przyjdź Emmanuelu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Przyjdź, przyjdź, Emmanuelu </dc:title>
  <dc:creator>mary</dc:creator>
  <cp:lastModifiedBy>mary</cp:lastModifiedBy>
  <cp:revision>8</cp:revision>
  <dcterms:created xsi:type="dcterms:W3CDTF">2022-11-07T16:47:20Z</dcterms:created>
  <dcterms:modified xsi:type="dcterms:W3CDTF">2022-11-08T22:12:10Z</dcterms:modified>
</cp:coreProperties>
</file>