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E968-EB1F-4757-8BBE-446E642629A3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72B8-8A70-41BE-BB17-374835EEB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E968-EB1F-4757-8BBE-446E642629A3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72B8-8A70-41BE-BB17-374835EEB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E968-EB1F-4757-8BBE-446E642629A3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72B8-8A70-41BE-BB17-374835EEB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E968-EB1F-4757-8BBE-446E642629A3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72B8-8A70-41BE-BB17-374835EEB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E968-EB1F-4757-8BBE-446E642629A3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72B8-8A70-41BE-BB17-374835EEB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E968-EB1F-4757-8BBE-446E642629A3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72B8-8A70-41BE-BB17-374835EEB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E968-EB1F-4757-8BBE-446E642629A3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72B8-8A70-41BE-BB17-374835EEB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E968-EB1F-4757-8BBE-446E642629A3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72B8-8A70-41BE-BB17-374835EEB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E968-EB1F-4757-8BBE-446E642629A3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72B8-8A70-41BE-BB17-374835EEB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E968-EB1F-4757-8BBE-446E642629A3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72B8-8A70-41BE-BB17-374835EEB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6E968-EB1F-4757-8BBE-446E642629A3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C72B8-8A70-41BE-BB17-374835EEBF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6E968-EB1F-4757-8BBE-446E642629A3}" type="datetimeFigureOut">
              <a:rPr lang="en-US" smtClean="0"/>
              <a:pPr/>
              <a:t>11/3/2022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C72B8-8A70-41BE-BB17-374835EEBF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Ó, jöjjetek híve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744416" cy="5338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Ó</a:t>
            </a:r>
            <a:r>
              <a:rPr lang="en-US" b="1" dirty="0"/>
              <a:t>, </a:t>
            </a:r>
            <a:r>
              <a:rPr lang="en-US" b="1" dirty="0" err="1"/>
              <a:t>jöjjetek</a:t>
            </a:r>
            <a:r>
              <a:rPr lang="en-US" b="1" dirty="0"/>
              <a:t> </a:t>
            </a:r>
            <a:r>
              <a:rPr lang="en-US" b="1" dirty="0" err="1"/>
              <a:t>hívek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980728"/>
            <a:ext cx="4176464" cy="4874096"/>
          </a:xfrm>
        </p:spPr>
        <p:txBody>
          <a:bodyPr>
            <a:noAutofit/>
          </a:bodyPr>
          <a:lstStyle/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jöjjetek, hívek, ma lelki nagy örömmel,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jászolhoz Betlehembe jöjjetek el!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Megszületett az angyalok királya;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Ref</a:t>
            </a:r>
            <a:endParaRPr lang="hu-HU" sz="16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Ó, jöjjetek, imádjuk, ó jöjjetek, imádjuk,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Ó, jöjjetek, imádjuk az Úr Krisztust!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 életnek szent Ura, dicsőség Királya,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Itt fekszik a jászol mélyén nagy szegényen,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Nagy dicsőséges, szent és örök Isten.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 angyali lelkek, ma zengjetek az Úrnak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És vigadva örvendjetek, buzgó hívek!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magas mennyben dicsőség Istennek!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Úr Jézus, ki ez napon érettünk születtél,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Csak tégedet illet szívünk tisztelettel,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Isteni Gyermek, testet öltött Ige!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109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Ó, jöjjetek hívek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Ó, jöjjetek hívek </dc:title>
  <dc:creator>mary</dc:creator>
  <cp:lastModifiedBy>mary</cp:lastModifiedBy>
  <cp:revision>7</cp:revision>
  <dcterms:created xsi:type="dcterms:W3CDTF">2022-11-02T00:12:12Z</dcterms:created>
  <dcterms:modified xsi:type="dcterms:W3CDTF">2022-11-03T15:18:56Z</dcterms:modified>
</cp:coreProperties>
</file>