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1618C-8904-4B72-BD2C-69F090F34D36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8DFC4-1CD3-41FE-BF2A-A3CCFB3E0B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, jöjj, ó, jöjj, Immá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47260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ó,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Immánuel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628800"/>
            <a:ext cx="7304856" cy="352839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Immánuel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téged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áhít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Izrael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hozzád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sóhajt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híján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hontalan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Meglásd,meglásd</a:t>
            </a:r>
            <a:r>
              <a:rPr lang="en-US" sz="1800" b="1" dirty="0" smtClean="0">
                <a:solidFill>
                  <a:srgbClr val="FF0000"/>
                </a:solidFill>
              </a:rPr>
              <a:t>, ó, </a:t>
            </a:r>
            <a:r>
              <a:rPr lang="en-US" sz="1800" b="1" dirty="0" err="1" smtClean="0">
                <a:solidFill>
                  <a:srgbClr val="FF0000"/>
                </a:solidFill>
              </a:rPr>
              <a:t>Izrael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Hogy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eljövend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Immánuel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Ó,jöjj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Jesse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veszeje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rossznak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mélybõl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eltemet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tûzbõl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mentsd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népedet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Ó,jöjj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ó,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Király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Sina-hegyrõl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szólottál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törvényt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lássál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népeden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fenségednek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teljiben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Ó, jöjj, ó, jöjj, Immánuel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Jöjj el, jöjj el, Emmanuel </dc:title>
  <dc:creator>mary</dc:creator>
  <cp:lastModifiedBy>mary</cp:lastModifiedBy>
  <cp:revision>8</cp:revision>
  <dcterms:created xsi:type="dcterms:W3CDTF">2022-11-07T16:48:11Z</dcterms:created>
  <dcterms:modified xsi:type="dcterms:W3CDTF">2022-11-07T18:53:02Z</dcterms:modified>
</cp:coreProperties>
</file>