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71B69-B080-4692-8CA3-8BE959833520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B5019-B15F-4C44-B44E-5D37E74FEF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atanglah I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752528" cy="38985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b="1" dirty="0" smtClean="0"/>
              <a:t>O </a:t>
            </a:r>
            <a:r>
              <a:rPr lang="en-US" b="1" dirty="0" err="1" smtClean="0"/>
              <a:t>Datanglah</a:t>
            </a:r>
            <a:r>
              <a:rPr lang="en-US" b="1" dirty="0" smtClean="0"/>
              <a:t> </a:t>
            </a:r>
            <a:r>
              <a:rPr lang="en-US" b="1" dirty="0" err="1" smtClean="0"/>
              <a:t>Imanuel</a:t>
            </a:r>
            <a:r>
              <a:rPr lang="en-US" b="1" dirty="0"/>
              <a:t/>
            </a:r>
            <a:br>
              <a:rPr lang="en-US" b="1" dirty="0"/>
            </a:br>
            <a:r>
              <a:rPr lang="la-Latn" dirty="0"/>
              <a:t/>
            </a:r>
            <a:br>
              <a:rPr lang="la-Lat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688632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Imanuel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Israel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berkeluh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menantikan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Bersoraklah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Israel, </a:t>
            </a:r>
            <a:r>
              <a:rPr lang="en-US" sz="1800" b="1" dirty="0" err="1" smtClean="0">
                <a:solidFill>
                  <a:srgbClr val="FF0000"/>
                </a:solidFill>
              </a:rPr>
              <a:t>menyambut</a:t>
            </a:r>
            <a:r>
              <a:rPr lang="en-US" sz="1800" b="1" dirty="0" smtClean="0">
                <a:solidFill>
                  <a:srgbClr val="FF0000"/>
                </a:solidFill>
              </a:rPr>
              <a:t> Sang </a:t>
            </a:r>
            <a:r>
              <a:rPr lang="en-US" sz="1800" b="1" dirty="0" err="1" smtClean="0">
                <a:solidFill>
                  <a:srgbClr val="FF0000"/>
                </a:solidFill>
              </a:rPr>
              <a:t>Imanuel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Tunas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belenggu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lepaskanlah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 Surya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hiburlah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halaukanlah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tutuplah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seperti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puncak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Sinai.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96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O Datanglah Imanuel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O Datanglah Imanuel  </dc:title>
  <dc:creator>mary</dc:creator>
  <cp:lastModifiedBy>mary</cp:lastModifiedBy>
  <cp:revision>6</cp:revision>
  <dcterms:created xsi:type="dcterms:W3CDTF">2022-11-07T16:39:39Z</dcterms:created>
  <dcterms:modified xsi:type="dcterms:W3CDTF">2022-11-10T20:30:30Z</dcterms:modified>
</cp:coreProperties>
</file>