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2812-78AA-4693-B343-D0448A3E8B1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32D7-6BCC-4661-913F-C21595A9EA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2812-78AA-4693-B343-D0448A3E8B1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32D7-6BCC-4661-913F-C21595A9EA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2812-78AA-4693-B343-D0448A3E8B1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32D7-6BCC-4661-913F-C21595A9EA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2812-78AA-4693-B343-D0448A3E8B1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32D7-6BCC-4661-913F-C21595A9EA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2812-78AA-4693-B343-D0448A3E8B1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32D7-6BCC-4661-913F-C21595A9EA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2812-78AA-4693-B343-D0448A3E8B1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32D7-6BCC-4661-913F-C21595A9EA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2812-78AA-4693-B343-D0448A3E8B1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32D7-6BCC-4661-913F-C21595A9EA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2812-78AA-4693-B343-D0448A3E8B1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32D7-6BCC-4661-913F-C21595A9EA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2812-78AA-4693-B343-D0448A3E8B1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32D7-6BCC-4661-913F-C21595A9EA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2812-78AA-4693-B343-D0448A3E8B1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32D7-6BCC-4661-913F-C21595A9EA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2812-78AA-4693-B343-D0448A3E8B1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32D7-6BCC-4661-913F-C21595A9EA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42812-78AA-4693-B343-D0448A3E8B1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32D7-6BCC-4661-913F-C21595A9EA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jooni Tumuabud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4320480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Njooni</a:t>
            </a:r>
            <a:r>
              <a:rPr lang="en-US" b="1" dirty="0" smtClean="0"/>
              <a:t> </a:t>
            </a:r>
            <a:r>
              <a:rPr lang="en-US" b="1" dirty="0" err="1"/>
              <a:t>Tumuabudu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052736"/>
            <a:ext cx="4464496" cy="480208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Njoni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Enyi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Njoni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Bethlehemu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Amezaliwa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mjumbe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Njoni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tumuabudu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Njoni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tumuabudu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Njoni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tumuabudu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Mwokozi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Imbeni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zijae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sifa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Sifuni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Ewe Bwana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Twakubarikia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utukufu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Baba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limekuwa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71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Njooni Tumuabudu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Njooni Tumuabudu </dc:title>
  <dc:creator>mary</dc:creator>
  <cp:lastModifiedBy>mary</cp:lastModifiedBy>
  <cp:revision>9</cp:revision>
  <dcterms:created xsi:type="dcterms:W3CDTF">2022-11-03T20:05:51Z</dcterms:created>
  <dcterms:modified xsi:type="dcterms:W3CDTF">2022-11-07T00:26:34Z</dcterms:modified>
</cp:coreProperties>
</file>