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C9678-CDA1-4148-A050-B728C41A3034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F54C-DB60-4DB5-A543-E990CD1EA2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tři králov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240360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</a:t>
            </a:r>
            <a:r>
              <a:rPr lang="en-US" b="1" dirty="0" err="1" smtClean="0"/>
              <a:t>tři</a:t>
            </a:r>
            <a:r>
              <a:rPr lang="en-US" b="1" dirty="0" smtClean="0"/>
              <a:t> </a:t>
            </a:r>
            <a:r>
              <a:rPr lang="en-US" b="1" dirty="0" err="1" smtClean="0"/>
              <a:t>králové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3672408" cy="494610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tři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králové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jdeme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štěstí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zdraví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vinšujem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Štestí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zdraví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dlouhá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jsme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přišli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daleka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daleka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Betléma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mysl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černej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stojíš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vzadu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vystrkuješ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bradu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Hrdě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k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hned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přiznám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mouřenínský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černej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vystupuju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Nový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vinšuju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vystupujem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Nový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vinšujem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tři králové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tři králové</dc:title>
  <dc:creator>mary</dc:creator>
  <cp:lastModifiedBy>mary</cp:lastModifiedBy>
  <cp:revision>8</cp:revision>
  <dcterms:created xsi:type="dcterms:W3CDTF">2022-11-29T18:48:48Z</dcterms:created>
  <dcterms:modified xsi:type="dcterms:W3CDTF">2022-11-30T22:26:28Z</dcterms:modified>
</cp:coreProperties>
</file>