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CC93E-E2A7-4B70-801E-32203F9585DF}" type="datetimeFigureOut">
              <a:rPr lang="en-US" smtClean="0"/>
              <a:pPr/>
              <a:t>11/5/2022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EF6DC-0985-4064-A709-2011DFB43D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CC93E-E2A7-4B70-801E-32203F9585DF}" type="datetimeFigureOut">
              <a:rPr lang="en-US" smtClean="0"/>
              <a:pPr/>
              <a:t>11/5/2022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EF6DC-0985-4064-A709-2011DFB43D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CC93E-E2A7-4B70-801E-32203F9585DF}" type="datetimeFigureOut">
              <a:rPr lang="en-US" smtClean="0"/>
              <a:pPr/>
              <a:t>11/5/2022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EF6DC-0985-4064-A709-2011DFB43D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CC93E-E2A7-4B70-801E-32203F9585DF}" type="datetimeFigureOut">
              <a:rPr lang="en-US" smtClean="0"/>
              <a:pPr/>
              <a:t>11/5/2022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EF6DC-0985-4064-A709-2011DFB43D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CC93E-E2A7-4B70-801E-32203F9585DF}" type="datetimeFigureOut">
              <a:rPr lang="en-US" smtClean="0"/>
              <a:pPr/>
              <a:t>11/5/2022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EF6DC-0985-4064-A709-2011DFB43D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CC93E-E2A7-4B70-801E-32203F9585DF}" type="datetimeFigureOut">
              <a:rPr lang="en-US" smtClean="0"/>
              <a:pPr/>
              <a:t>11/5/2022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EF6DC-0985-4064-A709-2011DFB43D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CC93E-E2A7-4B70-801E-32203F9585DF}" type="datetimeFigureOut">
              <a:rPr lang="en-US" smtClean="0"/>
              <a:pPr/>
              <a:t>11/5/2022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EF6DC-0985-4064-A709-2011DFB43D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CC93E-E2A7-4B70-801E-32203F9585DF}" type="datetimeFigureOut">
              <a:rPr lang="en-US" smtClean="0"/>
              <a:pPr/>
              <a:t>11/5/2022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EF6DC-0985-4064-A709-2011DFB43D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CC93E-E2A7-4B70-801E-32203F9585DF}" type="datetimeFigureOut">
              <a:rPr lang="en-US" smtClean="0"/>
              <a:pPr/>
              <a:t>11/5/2022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EF6DC-0985-4064-A709-2011DFB43D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CC93E-E2A7-4B70-801E-32203F9585DF}" type="datetimeFigureOut">
              <a:rPr lang="en-US" smtClean="0"/>
              <a:pPr/>
              <a:t>11/5/2022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EF6DC-0985-4064-A709-2011DFB43D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CC93E-E2A7-4B70-801E-32203F9585DF}" type="datetimeFigureOut">
              <a:rPr lang="en-US" smtClean="0"/>
              <a:pPr/>
              <a:t>11/5/2022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EF6DC-0985-4064-A709-2011DFB43D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9CC93E-E2A7-4B70-801E-32203F9585DF}" type="datetimeFigureOut">
              <a:rPr lang="en-US" smtClean="0"/>
              <a:pPr/>
              <a:t>11/5/2022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7EF6DC-0985-4064-A709-2011DFB43D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come all ye faithful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wena nimwij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620688"/>
            <a:ext cx="3672408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Mwena</a:t>
            </a:r>
            <a:r>
              <a:rPr lang="en-US" b="1" dirty="0" smtClean="0"/>
              <a:t> </a:t>
            </a:r>
            <a:r>
              <a:rPr lang="en-US" b="1" dirty="0" err="1"/>
              <a:t>nimwije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1032" y="1484784"/>
            <a:ext cx="8712968" cy="4752528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Mwena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nimwije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n’okushemererwa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Tugyende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tuze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Betelehemu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Kureeb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Omwana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owaazaarw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ahabwaitu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Nimwije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tumuramye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Nimwije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tumuramye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Nimwije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tumuramye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Mukama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Yesu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Ruhanga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waitu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Nyamuhanga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Kwonka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taragayire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y’omwishiki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Rukira-boona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otarahangirwe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Baamaraika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nimumweshongorere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Naimw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Abarikwera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mumuhimbise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“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Ruhanga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tumuh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ekitiinisa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4.Yesu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nitukutangirira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izooba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ry’okukwijukiraho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Niiwe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Mukama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orikwetw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Emanueli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78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Mwena nimwije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Mwena nimwije </dc:title>
  <dc:creator>mary</dc:creator>
  <cp:lastModifiedBy>mary</cp:lastModifiedBy>
  <cp:revision>8</cp:revision>
  <dcterms:created xsi:type="dcterms:W3CDTF">2022-11-03T19:15:40Z</dcterms:created>
  <dcterms:modified xsi:type="dcterms:W3CDTF">2022-11-05T22:55:09Z</dcterms:modified>
</cp:coreProperties>
</file>