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1ADD-C822-4D41-9933-8ED90180646F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2383-0D41-4DD6-ADDC-5398C6FC6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1ADD-C822-4D41-9933-8ED90180646F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2383-0D41-4DD6-ADDC-5398C6FC6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1ADD-C822-4D41-9933-8ED90180646F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2383-0D41-4DD6-ADDC-5398C6FC6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1ADD-C822-4D41-9933-8ED90180646F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2383-0D41-4DD6-ADDC-5398C6FC6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1ADD-C822-4D41-9933-8ED90180646F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2383-0D41-4DD6-ADDC-5398C6FC6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1ADD-C822-4D41-9933-8ED90180646F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2383-0D41-4DD6-ADDC-5398C6FC6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1ADD-C822-4D41-9933-8ED90180646F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2383-0D41-4DD6-ADDC-5398C6FC6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1ADD-C822-4D41-9933-8ED90180646F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2383-0D41-4DD6-ADDC-5398C6FC6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1ADD-C822-4D41-9933-8ED90180646F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2383-0D41-4DD6-ADDC-5398C6FC6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1ADD-C822-4D41-9933-8ED90180646F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2383-0D41-4DD6-ADDC-5398C6FC6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1ADD-C822-4D41-9933-8ED90180646F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2383-0D41-4DD6-ADDC-5398C6FC6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1ADD-C822-4D41-9933-8ED90180646F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B2383-0D41-4DD6-ADDC-5398C6FC6C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yss till änglasångens 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544616" cy="4618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Lyss</a:t>
            </a:r>
            <a:r>
              <a:rPr lang="en-US" b="1" dirty="0" smtClean="0">
                <a:solidFill>
                  <a:schemeClr val="bg1"/>
                </a:solidFill>
              </a:rPr>
              <a:t> till </a:t>
            </a:r>
            <a:r>
              <a:rPr lang="en-US" b="1" dirty="0" err="1" smtClean="0">
                <a:solidFill>
                  <a:schemeClr val="bg1"/>
                </a:solidFill>
              </a:rPr>
              <a:t>änglasångens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ord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6048672" cy="6309320"/>
          </a:xfrm>
        </p:spPr>
        <p:txBody>
          <a:bodyPr numCol="2">
            <a:noAutofit/>
          </a:bodyPr>
          <a:lstStyle/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Lyss till änglasångens ord:</a:t>
            </a:r>
          </a:p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Gud är kommen till vår jord!</a:t>
            </a:r>
          </a:p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Nyfött barn vår konung är</a:t>
            </a:r>
          </a:p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Frid åt människor han bär</a:t>
            </a:r>
          </a:p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Folk, stäm in i himlens kör</a:t>
            </a:r>
          </a:p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Med sång som aldrig dör!</a:t>
            </a:r>
          </a:p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Han som fötts i Betlehem</a:t>
            </a:r>
          </a:p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Är vår frälsare och vän.</a:t>
            </a:r>
          </a:p>
          <a:p>
            <a:pPr algn="l" fontAlgn="base"/>
            <a:endParaRPr lang="sv-SE" sz="1600" b="1" dirty="0" smtClean="0">
              <a:solidFill>
                <a:schemeClr val="bg1"/>
              </a:solidFill>
            </a:endParaRPr>
          </a:p>
          <a:p>
            <a:pPr algn="l" fontAlgn="base"/>
            <a:r>
              <a:rPr lang="sv-SE" sz="1600" b="1" dirty="0" smtClean="0">
                <a:solidFill>
                  <a:srgbClr val="FF0000"/>
                </a:solidFill>
              </a:rPr>
              <a:t>Ref</a:t>
            </a:r>
          </a:p>
          <a:p>
            <a:pPr algn="l" fontAlgn="base"/>
            <a:r>
              <a:rPr lang="sv-SE" sz="1600" b="1" dirty="0" smtClean="0">
                <a:solidFill>
                  <a:srgbClr val="FF0000"/>
                </a:solidFill>
              </a:rPr>
              <a:t>Lyss till änglasångens ord:</a:t>
            </a:r>
          </a:p>
          <a:p>
            <a:pPr algn="l" fontAlgn="base"/>
            <a:r>
              <a:rPr lang="sv-SE" sz="1600" b="1" dirty="0" smtClean="0">
                <a:solidFill>
                  <a:srgbClr val="FF0000"/>
                </a:solidFill>
              </a:rPr>
              <a:t>Gu är kommen till vår jord!</a:t>
            </a:r>
          </a:p>
          <a:p>
            <a:pPr algn="l" fontAlgn="base"/>
            <a:endParaRPr lang="sv-SE" sz="1600" b="1" dirty="0" smtClean="0">
              <a:solidFill>
                <a:schemeClr val="bg1"/>
              </a:solidFill>
            </a:endParaRPr>
          </a:p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Han som tronat högt i skyn</a:t>
            </a:r>
          </a:p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Oåtkomlig för vår syn</a:t>
            </a:r>
          </a:p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Blir ett barn i jungfruns famn</a:t>
            </a:r>
          </a:p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Jeuss Kristus är hans namn</a:t>
            </a:r>
          </a:p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Nära kommer livets ord</a:t>
            </a:r>
          </a:p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Tar gestalt på denna jord</a:t>
            </a:r>
          </a:p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Mitt ibland oss bor det här</a:t>
            </a:r>
          </a:p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Visar oss vad kärlek är. </a:t>
            </a:r>
            <a:endParaRPr lang="sv-SE" sz="1600" b="1" dirty="0" smtClean="0">
              <a:solidFill>
                <a:schemeClr val="bg1"/>
              </a:solidFill>
            </a:endParaRPr>
          </a:p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Barn </a:t>
            </a:r>
            <a:r>
              <a:rPr lang="sv-SE" sz="1600" b="1" dirty="0" smtClean="0">
                <a:solidFill>
                  <a:schemeClr val="bg1"/>
                </a:solidFill>
              </a:rPr>
              <a:t>och broder, Gud och man</a:t>
            </a:r>
          </a:p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Fridens furste heter han</a:t>
            </a:r>
          </a:p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Stillar oro, läker sår</a:t>
            </a:r>
          </a:p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Lär oss bedja Fader vår</a:t>
            </a:r>
          </a:p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Delar all vår lust och nöd</a:t>
            </a:r>
          </a:p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Mellan födelse och död</a:t>
            </a:r>
          </a:p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Möter oss en gång på nytt</a:t>
            </a:r>
          </a:p>
          <a:p>
            <a:pPr algn="l" fontAlgn="base"/>
            <a:r>
              <a:rPr lang="sv-SE" sz="1600" b="1" dirty="0" smtClean="0">
                <a:solidFill>
                  <a:schemeClr val="bg1"/>
                </a:solidFill>
              </a:rPr>
              <a:t>När en evig dag har grytt.</a:t>
            </a:r>
            <a:endParaRPr lang="sv-SE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149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Lyss till änglasångens ord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Lyssna, värld, till ängelns ord</dc:title>
  <dc:creator>mary</dc:creator>
  <cp:lastModifiedBy>mary</cp:lastModifiedBy>
  <cp:revision>8</cp:revision>
  <dcterms:created xsi:type="dcterms:W3CDTF">2022-11-19T01:05:30Z</dcterms:created>
  <dcterms:modified xsi:type="dcterms:W3CDTF">2022-11-19T17:57:08Z</dcterms:modified>
</cp:coreProperties>
</file>