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1ADB-3652-4F28-9A3D-6D39EEC65C22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2ADC0-3C86-4DDD-8A93-C8DF6EDB6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1ADB-3652-4F28-9A3D-6D39EEC65C22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2ADC0-3C86-4DDD-8A93-C8DF6EDB6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1ADB-3652-4F28-9A3D-6D39EEC65C22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2ADC0-3C86-4DDD-8A93-C8DF6EDB6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1ADB-3652-4F28-9A3D-6D39EEC65C22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2ADC0-3C86-4DDD-8A93-C8DF6EDB6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1ADB-3652-4F28-9A3D-6D39EEC65C22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2ADC0-3C86-4DDD-8A93-C8DF6EDB6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1ADB-3652-4F28-9A3D-6D39EEC65C22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2ADC0-3C86-4DDD-8A93-C8DF6EDB6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1ADB-3652-4F28-9A3D-6D39EEC65C22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2ADC0-3C86-4DDD-8A93-C8DF6EDB6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1ADB-3652-4F28-9A3D-6D39EEC65C22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2ADC0-3C86-4DDD-8A93-C8DF6EDB6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1ADB-3652-4F28-9A3D-6D39EEC65C22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2ADC0-3C86-4DDD-8A93-C8DF6EDB6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1ADB-3652-4F28-9A3D-6D39EEC65C22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2ADC0-3C86-4DDD-8A93-C8DF6EDB6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1ADB-3652-4F28-9A3D-6D39EEC65C22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2ADC0-3C86-4DDD-8A93-C8DF6EDB6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51ADB-3652-4F28-9A3D-6D39EEC65C22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2ADC0-3C86-4DDD-8A93-C8DF6EDB6A8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nce in royal David's city.jpg"/>
          <p:cNvPicPr>
            <a:picLocks noChangeAspect="1"/>
          </p:cNvPicPr>
          <p:nvPr userDrawn="1"/>
        </p:nvPicPr>
        <p:blipFill>
          <a:blip r:embed="rId14" cstate="print">
            <a:lum bright="57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 voici, la nuit de D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476672"/>
            <a:ext cx="5328592" cy="650503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La voici, la nuit de Dieu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67544" y="2060848"/>
            <a:ext cx="8424936" cy="4032448"/>
          </a:xfrm>
        </p:spPr>
        <p:txBody>
          <a:bodyPr numCol="2">
            <a:noAutofit/>
          </a:bodyPr>
          <a:lstStyle/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Toute nuit revit dans le silence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secret qui fit le premier jour.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Cette nuit nous chante la naissance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Où Dieu met au monde son amour.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err="1" smtClean="0">
                <a:solidFill>
                  <a:srgbClr val="FF0000"/>
                </a:solidFill>
              </a:rPr>
              <a:t>Ref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smtClean="0">
                <a:solidFill>
                  <a:srgbClr val="FF0000"/>
                </a:solidFill>
              </a:rPr>
              <a:t>: 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La voici, la nuit de Dieu,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D'où le jour va naître comme un feu.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Tout nuit pressent que la lumière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Jaillira de l'aube qu'elle attend.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Cette nuit apprend que sa lumière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Donnera le jour à tout vivant.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Toute nuit contient son poids d'angoisse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le noir nous couvre de son toit.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Cette nuit retient l'instant qui passe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avoir le temps d'être à la joie.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Toute nuit apporte à nos misères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 bienfaits du calme reposant.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Cette nuit tout nous vient d'une mère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 nous fait le don de son enfant.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Toute nuit sait bien qu'on chante et danse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s'en va la fête pour longtemps.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Cette nuit la fête qui commence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Chantera jusqu'au-delà des temps.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164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La voici, la nuit de Dieu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voici, la nuit de Dieu</dc:title>
  <dc:creator>mary</dc:creator>
  <cp:lastModifiedBy>mary</cp:lastModifiedBy>
  <cp:revision>2</cp:revision>
  <dcterms:created xsi:type="dcterms:W3CDTF">2022-11-14T17:12:43Z</dcterms:created>
  <dcterms:modified xsi:type="dcterms:W3CDTF">2022-11-14T17:14:22Z</dcterms:modified>
</cp:coreProperties>
</file>