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4C539-374F-44AD-B720-8EC57895ACFB}" type="datetimeFigureOut">
              <a:rPr lang="en-US" smtClean="0"/>
              <a:pPr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CB124-8B04-4FFC-ACA4-24E69FFFF3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4C539-374F-44AD-B720-8EC57895ACFB}" type="datetimeFigureOut">
              <a:rPr lang="en-US" smtClean="0"/>
              <a:pPr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CB124-8B04-4FFC-ACA4-24E69FFFF3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4C539-374F-44AD-B720-8EC57895ACFB}" type="datetimeFigureOut">
              <a:rPr lang="en-US" smtClean="0"/>
              <a:pPr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CB124-8B04-4FFC-ACA4-24E69FFFF3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4C539-374F-44AD-B720-8EC57895ACFB}" type="datetimeFigureOut">
              <a:rPr lang="en-US" smtClean="0"/>
              <a:pPr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CB124-8B04-4FFC-ACA4-24E69FFFF3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4C539-374F-44AD-B720-8EC57895ACFB}" type="datetimeFigureOut">
              <a:rPr lang="en-US" smtClean="0"/>
              <a:pPr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CB124-8B04-4FFC-ACA4-24E69FFFF3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4C539-374F-44AD-B720-8EC57895ACFB}" type="datetimeFigureOut">
              <a:rPr lang="en-US" smtClean="0"/>
              <a:pPr/>
              <a:t>11/28/2022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CB124-8B04-4FFC-ACA4-24E69FFFF3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4C539-374F-44AD-B720-8EC57895ACFB}" type="datetimeFigureOut">
              <a:rPr lang="en-US" smtClean="0"/>
              <a:pPr/>
              <a:t>11/28/2022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CB124-8B04-4FFC-ACA4-24E69FFFF3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4C539-374F-44AD-B720-8EC57895ACFB}" type="datetimeFigureOut">
              <a:rPr lang="en-US" smtClean="0"/>
              <a:pPr/>
              <a:t>11/28/2022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CB124-8B04-4FFC-ACA4-24E69FFFF3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4C539-374F-44AD-B720-8EC57895ACFB}" type="datetimeFigureOut">
              <a:rPr lang="en-US" smtClean="0"/>
              <a:pPr/>
              <a:t>11/28/2022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CB124-8B04-4FFC-ACA4-24E69FFFF3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4C539-374F-44AD-B720-8EC57895ACFB}" type="datetimeFigureOut">
              <a:rPr lang="en-US" smtClean="0"/>
              <a:pPr/>
              <a:t>11/28/2022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CB124-8B04-4FFC-ACA4-24E69FFFF3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F4C539-374F-44AD-B720-8EC57895ACFB}" type="datetimeFigureOut">
              <a:rPr lang="en-US" smtClean="0"/>
              <a:pPr/>
              <a:t>11/28/2022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1CB124-8B04-4FFC-ACA4-24E69FFFF33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F4C539-374F-44AD-B720-8EC57895ACFB}" type="datetimeFigureOut">
              <a:rPr lang="en-US" smtClean="0"/>
              <a:pPr/>
              <a:t>11/28/2022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1CB124-8B04-4FFC-ACA4-24E69FFFF33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t Came Upon A Midnight Clear1.jpg"/>
          <p:cNvPicPr>
            <a:picLocks noChangeAspect="1"/>
          </p:cNvPicPr>
          <p:nvPr userDrawn="1"/>
        </p:nvPicPr>
        <p:blipFill>
          <a:blip r:embed="rId14" cstate="print">
            <a:lum bright="4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un hetki löi jo keskiy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35696" y="188640"/>
            <a:ext cx="5544616" cy="578495"/>
          </a:xfrm>
        </p:spPr>
        <p:txBody>
          <a:bodyPr>
            <a:normAutofit fontScale="90000"/>
          </a:bodyPr>
          <a:lstStyle/>
          <a:p>
            <a:r>
              <a:rPr lang="fi-FI" b="1" dirty="0" smtClean="0"/>
              <a:t/>
            </a:r>
            <a:br>
              <a:rPr lang="fi-FI" b="1" dirty="0" smtClean="0"/>
            </a:br>
            <a:r>
              <a:rPr lang="fi-FI" b="1" dirty="0" smtClean="0"/>
              <a:t>Kun </a:t>
            </a:r>
            <a:r>
              <a:rPr lang="fi-FI" b="1" dirty="0"/>
              <a:t>hetki löi jo keskiyon</a:t>
            </a:r>
            <a:br>
              <a:rPr lang="fi-FI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836712"/>
            <a:ext cx="3312368" cy="5256584"/>
          </a:xfrm>
        </p:spPr>
        <p:txBody>
          <a:bodyPr>
            <a:noAutofit/>
          </a:bodyPr>
          <a:lstStyle/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</a:t>
            </a:r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hetki löi jo keskiyön,</a:t>
            </a:r>
          </a:p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Niin kaikui riemuinen</a:t>
            </a:r>
          </a:p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Tää laulu jälkeen päivän työn</a:t>
            </a:r>
          </a:p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Huulilta enkelten:</a:t>
            </a:r>
          </a:p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”Maan päällä rauha, rakkaus</a:t>
            </a:r>
          </a:p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Vallitkoon ainiaan.”</a:t>
            </a:r>
          </a:p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Maan hiljaisuuteen soittivat</a:t>
            </a:r>
          </a:p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Enkelit harpuillaan.</a:t>
            </a:r>
          </a:p>
          <a:p>
            <a:pPr algn="l"/>
            <a:endParaRPr lang="fi-FI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 vielä saamme laulun tään</a:t>
            </a:r>
          </a:p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Näin kuulla helkkyvän,</a:t>
            </a:r>
          </a:p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Kun enkeläänet heläjää</a:t>
            </a:r>
          </a:p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Maan yllä nääntyvän.</a:t>
            </a:r>
          </a:p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Sen laaksot, vuoret odottaa</a:t>
            </a:r>
          </a:p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Sanomaa Jumalan,</a:t>
            </a:r>
          </a:p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Ja jälleen maa tää kuulla saa</a:t>
            </a:r>
          </a:p>
          <a:p>
            <a:pPr algn="l"/>
            <a:r>
              <a:rPr lang="fi-FI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Tuon laulun sointuvan.</a:t>
            </a:r>
          </a:p>
          <a:p>
            <a:pPr algn="l"/>
            <a:endParaRPr lang="fi-FI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66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Kun hetki löi jo keskiyon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Kun hetki löi jo keskiyon </dc:title>
  <dc:creator>mary</dc:creator>
  <cp:lastModifiedBy>mary</cp:lastModifiedBy>
  <cp:revision>6</cp:revision>
  <dcterms:created xsi:type="dcterms:W3CDTF">2022-11-26T18:28:31Z</dcterms:created>
  <dcterms:modified xsi:type="dcterms:W3CDTF">2022-11-28T17:56:08Z</dcterms:modified>
</cp:coreProperties>
</file>