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89BDF-827C-47DE-8691-466DD3A0A0A7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11960-5661-49C0-B1DB-F9736AA9A0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, alle krist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381642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Kom</a:t>
            </a:r>
            <a:r>
              <a:rPr lang="en-US" b="1" dirty="0"/>
              <a:t>, </a:t>
            </a:r>
            <a:r>
              <a:rPr lang="en-US" b="1" dirty="0" err="1"/>
              <a:t>alle</a:t>
            </a:r>
            <a:r>
              <a:rPr lang="en-US" b="1" dirty="0"/>
              <a:t> </a:t>
            </a:r>
            <a:r>
              <a:rPr lang="en-US" b="1" dirty="0" err="1" smtClean="0"/>
              <a:t>kristne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488832" cy="4032448"/>
          </a:xfrm>
        </p:spPr>
        <p:txBody>
          <a:bodyPr numCol="2">
            <a:noAutofit/>
          </a:bodyPr>
          <a:lstStyle/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1.Kom, alle kristne,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 os sammen ile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barnet i krybben i Betlehem.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Frem vil vi træde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Guds Søn med glæde.</a:t>
            </a:r>
          </a:p>
          <a:p>
            <a:pPr algn="l"/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a-DK" sz="1800" b="1" dirty="0" smtClean="0">
                <a:solidFill>
                  <a:srgbClr val="FF0000"/>
                </a:solidFill>
              </a:rPr>
              <a:t>Kom, lad os ham tilbede,</a:t>
            </a:r>
          </a:p>
          <a:p>
            <a:pPr algn="l"/>
            <a:r>
              <a:rPr lang="da-DK" sz="1800" b="1" dirty="0" smtClean="0">
                <a:solidFill>
                  <a:srgbClr val="FF0000"/>
                </a:solidFill>
              </a:rPr>
              <a:t>kom, lad os ham tilbede,</a:t>
            </a:r>
          </a:p>
          <a:p>
            <a:pPr algn="l"/>
            <a:r>
              <a:rPr lang="da-DK" sz="1800" b="1" dirty="0" smtClean="0">
                <a:solidFill>
                  <a:srgbClr val="FF0000"/>
                </a:solidFill>
              </a:rPr>
              <a:t>kom, lad os ham tilbede</a:t>
            </a:r>
          </a:p>
          <a:p>
            <a:pPr algn="l"/>
            <a:r>
              <a:rPr lang="da-DK" sz="1800" b="1" dirty="0" smtClean="0">
                <a:solidFill>
                  <a:srgbClr val="FF0000"/>
                </a:solidFill>
              </a:rPr>
              <a:t>i Betlehem!</a:t>
            </a:r>
          </a:p>
          <a:p>
            <a:pPr algn="l"/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2.Syng, englehære,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giver Herren ære,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han lod sig føde i Betlehem.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 er oprunden,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 på jord er kommen.</a:t>
            </a:r>
          </a:p>
          <a:p>
            <a:pPr algn="l"/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3.Lov, pris og ære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 for evigt være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 hyldest til barnet i Betlehem.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Evigt Gud Fader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Himlens dør oplader.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Kom, alle kristne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Kom, alle kristne </dc:title>
  <dc:creator>mary</dc:creator>
  <cp:lastModifiedBy>mary</cp:lastModifiedBy>
  <cp:revision>8</cp:revision>
  <dcterms:created xsi:type="dcterms:W3CDTF">2022-11-01T23:59:36Z</dcterms:created>
  <dcterms:modified xsi:type="dcterms:W3CDTF">2022-11-04T20:39:46Z</dcterms:modified>
</cp:coreProperties>
</file>