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E9813-96E8-4A00-9401-F6B849146979}" type="datetimeFigureOut">
              <a:rPr lang="en-US" smtClean="0"/>
              <a:pPr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621B2-070F-41D1-B110-456890FBD8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E9813-96E8-4A00-9401-F6B849146979}" type="datetimeFigureOut">
              <a:rPr lang="en-US" smtClean="0"/>
              <a:pPr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621B2-070F-41D1-B110-456890FBD8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E9813-96E8-4A00-9401-F6B849146979}" type="datetimeFigureOut">
              <a:rPr lang="en-US" smtClean="0"/>
              <a:pPr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621B2-070F-41D1-B110-456890FBD8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E9813-96E8-4A00-9401-F6B849146979}" type="datetimeFigureOut">
              <a:rPr lang="en-US" smtClean="0"/>
              <a:pPr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621B2-070F-41D1-B110-456890FBD8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E9813-96E8-4A00-9401-F6B849146979}" type="datetimeFigureOut">
              <a:rPr lang="en-US" smtClean="0"/>
              <a:pPr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621B2-070F-41D1-B110-456890FBD8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E9813-96E8-4A00-9401-F6B849146979}" type="datetimeFigureOut">
              <a:rPr lang="en-US" smtClean="0"/>
              <a:pPr/>
              <a:t>11/9/2022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621B2-070F-41D1-B110-456890FBD8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E9813-96E8-4A00-9401-F6B849146979}" type="datetimeFigureOut">
              <a:rPr lang="en-US" smtClean="0"/>
              <a:pPr/>
              <a:t>11/9/2022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621B2-070F-41D1-B110-456890FBD8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E9813-96E8-4A00-9401-F6B849146979}" type="datetimeFigureOut">
              <a:rPr lang="en-US" smtClean="0"/>
              <a:pPr/>
              <a:t>11/9/2022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621B2-070F-41D1-B110-456890FBD8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E9813-96E8-4A00-9401-F6B849146979}" type="datetimeFigureOut">
              <a:rPr lang="en-US" smtClean="0"/>
              <a:pPr/>
              <a:t>11/9/2022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621B2-070F-41D1-B110-456890FBD8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E9813-96E8-4A00-9401-F6B849146979}" type="datetimeFigureOut">
              <a:rPr lang="en-US" smtClean="0"/>
              <a:pPr/>
              <a:t>11/9/2022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621B2-070F-41D1-B110-456890FBD8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E9813-96E8-4A00-9401-F6B849146979}" type="datetimeFigureOut">
              <a:rPr lang="en-US" smtClean="0"/>
              <a:pPr/>
              <a:t>11/9/2022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621B2-070F-41D1-B110-456890FBD8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FE9813-96E8-4A00-9401-F6B849146979}" type="datetimeFigureOut">
              <a:rPr lang="en-US" smtClean="0"/>
              <a:pPr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621B2-070F-41D1-B110-456890FBD8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come, O come, Emmanuel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om Jesus, kom Immanue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1680" y="260648"/>
            <a:ext cx="5832648" cy="38985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Kom</a:t>
            </a:r>
            <a:r>
              <a:rPr lang="en-US" b="1" dirty="0" smtClean="0"/>
              <a:t> </a:t>
            </a:r>
            <a:r>
              <a:rPr lang="en-US" b="1" dirty="0"/>
              <a:t>Jesus, </a:t>
            </a:r>
            <a:r>
              <a:rPr lang="en-US" b="1" dirty="0" err="1"/>
              <a:t>kom</a:t>
            </a:r>
            <a:r>
              <a:rPr lang="en-US" b="1" dirty="0"/>
              <a:t> Immanuel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1196752"/>
            <a:ext cx="7992888" cy="5040560"/>
          </a:xfrm>
        </p:spPr>
        <p:txBody>
          <a:bodyPr numCol="2">
            <a:noAutofit/>
          </a:bodyPr>
          <a:lstStyle/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Kom Jesus, kom Immanuel,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ur fångenskapen lös var själ.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 nu åt varje syndens slav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 frihet du åt Israel gav.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sv-S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800" b="1" dirty="0" smtClean="0">
                <a:solidFill>
                  <a:srgbClr val="FF0000"/>
                </a:solidFill>
              </a:rPr>
              <a:t>Ref</a:t>
            </a:r>
            <a:endParaRPr lang="sv-SE" sz="1800" b="1" dirty="0" smtClean="0">
              <a:solidFill>
                <a:srgbClr val="FF0000"/>
              </a:solidFill>
            </a:endParaRPr>
          </a:p>
          <a:p>
            <a:pPr algn="l"/>
            <a:r>
              <a:rPr lang="sv-SE" sz="1800" b="1" dirty="0" smtClean="0">
                <a:solidFill>
                  <a:srgbClr val="FF0000"/>
                </a:solidFill>
              </a:rPr>
              <a:t>Var glad, var glad! Immanuel</a:t>
            </a:r>
          </a:p>
          <a:p>
            <a:pPr algn="l"/>
            <a:r>
              <a:rPr lang="sv-SE" sz="1800" b="1" dirty="0" smtClean="0">
                <a:solidFill>
                  <a:srgbClr val="FF0000"/>
                </a:solidFill>
              </a:rPr>
              <a:t>ger frihet åt var bunden själ.</a:t>
            </a:r>
          </a:p>
          <a:p>
            <a:pPr algn="l"/>
            <a:endParaRPr lang="sv-S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sv-S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kom, o kom, allsmäktig Gud,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som när du gav oss dina bud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eld och moln på Sinai.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Kom nu och gör den fångne fri.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som har nyckeln i din hand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till dödens och till livets land,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 låser opp, och öppen står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 värld där inget ont oss når.</a:t>
            </a:r>
          </a:p>
          <a:p>
            <a:pPr algn="l"/>
            <a:endParaRPr lang="sv-S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Kom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krossa med din stav av järn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 Satans makt och bli vårt värn,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kom lyft ditt folk ur gravens djup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i ditt rikes segerljus.</a:t>
            </a:r>
          </a:p>
          <a:p>
            <a:pPr algn="l"/>
            <a:endParaRPr lang="sv-S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sv-S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Lys morgonstjärna Gud har tänt,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o, kom till oss, kom, Guds advent,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förjaga mörkret tills vi ser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värld där, Gud, din vilja sker.</a:t>
            </a:r>
            <a:endParaRPr lang="sv-SE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25</Words>
  <Application>Microsoft Office PowerPoint</Application>
  <PresentationFormat>On-screen Show (4:3)</PresentationFormat>
  <Paragraphs>30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Kom Jesus, kom Immanuel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Kom Jesus, kom Immanuel </dc:title>
  <dc:creator>mary</dc:creator>
  <cp:lastModifiedBy>mary</cp:lastModifiedBy>
  <cp:revision>9</cp:revision>
  <dcterms:created xsi:type="dcterms:W3CDTF">2022-11-07T16:46:28Z</dcterms:created>
  <dcterms:modified xsi:type="dcterms:W3CDTF">2022-11-09T18:51:16Z</dcterms:modified>
</cp:coreProperties>
</file>