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D66A-F848-4D73-8665-CEC5230F8C9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C3936-BA09-4196-9363-56E534A9C6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l! Jenmitha Rayarka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Kel</a:t>
            </a:r>
            <a:r>
              <a:rPr lang="en-US" b="1" dirty="0" smtClean="0">
                <a:solidFill>
                  <a:schemeClr val="bg1"/>
                </a:solidFill>
              </a:rPr>
              <a:t>! </a:t>
            </a:r>
            <a:r>
              <a:rPr lang="en-US" b="1" dirty="0" err="1" smtClean="0">
                <a:solidFill>
                  <a:schemeClr val="bg1"/>
                </a:solidFill>
              </a:rPr>
              <a:t>Jenmitha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Rayarkae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370" y="610465"/>
            <a:ext cx="7488832" cy="6120680"/>
          </a:xfrm>
        </p:spPr>
        <p:txBody>
          <a:bodyPr numCol="2">
            <a:noAutofit/>
          </a:bodyPr>
          <a:lstStyle/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1. கேள் ஜென்மித்த ராயர்க்கே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விண்ணில் துத்தியம் ஏறுதே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அவர் பாவ நாசகர்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சமாதான காரணர்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மண்ணோர் யாரும் எழுந்து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விண்ணோர் போல் கெம்பீரித்து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பெத்லேகேமில் கூடுங்கள்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ஜென்ம செய்தி கூறுங்கள்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Ref</a:t>
            </a:r>
            <a:endParaRPr lang="ta-IN" sz="15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500" b="1" dirty="0" smtClean="0">
                <a:solidFill>
                  <a:srgbClr val="FF0000"/>
                </a:solidFill>
              </a:rPr>
              <a:t>கேள் ஜென்மித்த ராயர்க்கே</a:t>
            </a:r>
          </a:p>
          <a:p>
            <a:pPr algn="l"/>
            <a:r>
              <a:rPr lang="ta-IN" sz="1500" b="1" dirty="0" smtClean="0">
                <a:solidFill>
                  <a:srgbClr val="FF0000"/>
                </a:solidFill>
              </a:rPr>
              <a:t>விண்ணில் துத்தியம் ஏறுதே</a:t>
            </a:r>
          </a:p>
          <a:p>
            <a:pPr algn="l"/>
            <a:endParaRPr lang="ta-IN" sz="15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2. வானோர் போற்றும் கிறிஸ்துவே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லோகம் ஆளும் நாதரே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ஏற்ற காலம் தோன்றினீர்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கன்னியிடம் பிறந்தீர்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வாழ்க நர தெய்வமே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அருள் அவதாரமே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நீர் இம்மானுவேல் அன்பாய்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பாரில் வந்தீர் </a:t>
            </a:r>
            <a:r>
              <a:rPr lang="ta-IN" sz="1500" b="1" dirty="0" smtClean="0">
                <a:solidFill>
                  <a:schemeClr val="bg1"/>
                </a:solidFill>
              </a:rPr>
              <a:t>மாந்தனாய்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3</a:t>
            </a:r>
            <a:r>
              <a:rPr lang="ta-IN" sz="1500" b="1" dirty="0" smtClean="0">
                <a:solidFill>
                  <a:schemeClr val="bg1"/>
                </a:solidFill>
              </a:rPr>
              <a:t>. வாழ்க சாந்த பிரபுவே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வாழ்க நீதி சூரியனே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மீட்பராக வந்தவர்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ஒளி ஜீவன் தந்தவர்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மகிமையை வெறுத்து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ஏழைக்கோலம் எடுத்து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சாவை வெல்லப் பிறந்தீர்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மறு ஜென்மம் அளித்தீர்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Kel! Jenmitha Rayarkae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Kel! Jenmitha Rayarkae </dc:title>
  <dc:creator>mary</dc:creator>
  <cp:lastModifiedBy>mary</cp:lastModifiedBy>
  <cp:revision>7</cp:revision>
  <dcterms:created xsi:type="dcterms:W3CDTF">2022-11-20T00:40:32Z</dcterms:created>
  <dcterms:modified xsi:type="dcterms:W3CDTF">2022-11-21T16:22:20Z</dcterms:modified>
</cp:coreProperties>
</file>