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7281-52C5-4A25-A100-358B7C85C22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7D03-1C02-4002-93CB-48A697097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t Came Upon A Midnight Clear1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Ka Po La`ela`e Ka Hikina 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"/>
            <a:ext cx="6336704" cy="62068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Ka Po La`ela`e Ka Hikina Mai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3168352" cy="487409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la`ela`e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hikina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anela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Ho`okani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lakou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he aloha no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 ka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Makua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Mehameha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Aloha no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lakou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loko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wehe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a`e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eheu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`o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`o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luhi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Maluna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a`e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 ka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honua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Kulou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lakou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Ho`okani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 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lohe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`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anela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92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Ka Po La`ela`e Ka Hikina Mai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 Po La`ela`e Ka Hikina Mai</dc:title>
  <dc:creator>mary</dc:creator>
  <cp:lastModifiedBy>mary</cp:lastModifiedBy>
  <cp:revision>5</cp:revision>
  <dcterms:created xsi:type="dcterms:W3CDTF">2022-11-03T20:45:04Z</dcterms:created>
  <dcterms:modified xsi:type="dcterms:W3CDTF">2022-11-28T01:07:00Z</dcterms:modified>
</cp:coreProperties>
</file>