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E36A3-23C8-48BF-9EEE-FAC8F2E6AE52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084E-AB91-409B-B848-DED4C7AC0D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uluyö Juhlay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Jouluyö</a:t>
            </a:r>
            <a:r>
              <a:rPr lang="en-US" b="1" dirty="0" smtClean="0"/>
              <a:t> </a:t>
            </a:r>
            <a:r>
              <a:rPr lang="en-US" b="1" dirty="0" err="1"/>
              <a:t>Juhlayö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48680"/>
            <a:ext cx="3168352" cy="4586064"/>
          </a:xfrm>
        </p:spPr>
        <p:txBody>
          <a:bodyPr>
            <a:noAutofit/>
          </a:bodyPr>
          <a:lstStyle/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Jouluyö, juhlayö!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Päättynyt kaik on työ.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Kaks vain valveil on puolisoa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lapsen herttaisen nukkuessa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seimikätkyessään,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seimikätkyessään.</a:t>
            </a:r>
          </a:p>
          <a:p>
            <a:pPr algn="l"/>
            <a:endParaRPr lang="fi-FI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Jouluyö, juhlayö!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Paimenil yksin työ.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Enkel taivaasta ilmoitti heill':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Suuri koittanut riemu on teill'!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syntynyt on,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syntynyt on!</a:t>
            </a:r>
          </a:p>
          <a:p>
            <a:pPr algn="l"/>
            <a:endParaRPr lang="fi-FI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Jouluyö, juhlayö!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Täytetty nyt on työ.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Olkoon kunnia Jumalalle!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Maassa rauha, myös ihmisille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olkoon suosio suur,</a:t>
            </a:r>
          </a:p>
          <a:p>
            <a:pPr algn="l"/>
            <a:r>
              <a:rPr lang="fi-FI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olkoon suosio suur!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Jouluyö Juhlayö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Jouluyö Juhlayö  </dc:title>
  <dc:creator>mary</dc:creator>
  <cp:lastModifiedBy>mary</cp:lastModifiedBy>
  <cp:revision>7</cp:revision>
  <dcterms:created xsi:type="dcterms:W3CDTF">2022-10-29T21:19:01Z</dcterms:created>
  <dcterms:modified xsi:type="dcterms:W3CDTF">2022-11-01T19:18:46Z</dcterms:modified>
</cp:coreProperties>
</file>