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E4F0C-15BB-461D-B26F-9CE8206D5531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09D4-3C77-4F53-996A-9C3661A004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E4F0C-15BB-461D-B26F-9CE8206D5531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09D4-3C77-4F53-996A-9C3661A004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E4F0C-15BB-461D-B26F-9CE8206D5531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09D4-3C77-4F53-996A-9C3661A004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E4F0C-15BB-461D-B26F-9CE8206D5531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09D4-3C77-4F53-996A-9C3661A004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E4F0C-15BB-461D-B26F-9CE8206D5531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09D4-3C77-4F53-996A-9C3661A004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E4F0C-15BB-461D-B26F-9CE8206D5531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09D4-3C77-4F53-996A-9C3661A004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E4F0C-15BB-461D-B26F-9CE8206D5531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09D4-3C77-4F53-996A-9C3661A004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E4F0C-15BB-461D-B26F-9CE8206D5531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09D4-3C77-4F53-996A-9C3661A004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E4F0C-15BB-461D-B26F-9CE8206D5531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09D4-3C77-4F53-996A-9C3661A004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E4F0C-15BB-461D-B26F-9CE8206D5531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09D4-3C77-4F53-996A-9C3661A004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E4F0C-15BB-461D-B26F-9CE8206D5531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509D4-3C77-4F53-996A-9C3661A004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E4F0C-15BB-461D-B26F-9CE8206D5531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509D4-3C77-4F53-996A-9C3661A004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오 거룩한 밤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n kvůli ná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332656"/>
            <a:ext cx="3312368" cy="62068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chemeClr val="bg1"/>
                </a:solidFill>
              </a:rPr>
              <a:t>Jen </a:t>
            </a:r>
            <a:r>
              <a:rPr lang="en-US" b="1" dirty="0" err="1">
                <a:solidFill>
                  <a:schemeClr val="bg1"/>
                </a:solidFill>
              </a:rPr>
              <a:t>kvůli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nám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/>
              <a:t> 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1844824"/>
            <a:ext cx="4536504" cy="3744416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Jen </a:t>
            </a:r>
            <a:r>
              <a:rPr lang="en-US" sz="2000" b="1" dirty="0" err="1" smtClean="0">
                <a:solidFill>
                  <a:schemeClr val="bg1"/>
                </a:solidFill>
              </a:rPr>
              <a:t>kvůli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nám</a:t>
            </a:r>
            <a:r>
              <a:rPr lang="en-US" sz="2000" b="1" dirty="0" smtClean="0">
                <a:solidFill>
                  <a:schemeClr val="bg1"/>
                </a:solidFill>
              </a:rPr>
              <a:t>  je </a:t>
            </a:r>
            <a:r>
              <a:rPr lang="en-US" sz="2000" b="1" dirty="0" err="1" smtClean="0">
                <a:solidFill>
                  <a:schemeClr val="bg1"/>
                </a:solidFill>
              </a:rPr>
              <a:t>láska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pouhé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zdání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Jen </a:t>
            </a:r>
            <a:r>
              <a:rPr lang="en-US" sz="2000" b="1" dirty="0" err="1" smtClean="0">
                <a:solidFill>
                  <a:schemeClr val="bg1"/>
                </a:solidFill>
              </a:rPr>
              <a:t>kvůli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nám</a:t>
            </a:r>
            <a:r>
              <a:rPr lang="en-US" sz="2000" b="1" dirty="0" smtClean="0">
                <a:solidFill>
                  <a:schemeClr val="bg1"/>
                </a:solidFill>
              </a:rPr>
              <a:t>  </a:t>
            </a:r>
            <a:r>
              <a:rPr lang="en-US" sz="2000" b="1" dirty="0" err="1" smtClean="0">
                <a:solidFill>
                  <a:schemeClr val="bg1"/>
                </a:solidFill>
              </a:rPr>
              <a:t>stává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dál</a:t>
            </a:r>
            <a:r>
              <a:rPr lang="en-US" sz="2000" b="1" dirty="0" smtClean="0">
                <a:solidFill>
                  <a:schemeClr val="bg1"/>
                </a:solidFill>
              </a:rPr>
              <a:t> u </a:t>
            </a:r>
            <a:r>
              <a:rPr lang="en-US" sz="2000" b="1" dirty="0" err="1" smtClean="0">
                <a:solidFill>
                  <a:schemeClr val="bg1"/>
                </a:solidFill>
              </a:rPr>
              <a:t>dveří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Jen </a:t>
            </a:r>
            <a:r>
              <a:rPr lang="en-US" sz="2000" b="1" dirty="0" err="1" smtClean="0">
                <a:solidFill>
                  <a:schemeClr val="bg1"/>
                </a:solidFill>
              </a:rPr>
              <a:t>kvůli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nám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Ta </a:t>
            </a:r>
            <a:r>
              <a:rPr lang="en-US" sz="2000" b="1" dirty="0" err="1" smtClean="0">
                <a:solidFill>
                  <a:schemeClr val="bg1"/>
                </a:solidFill>
              </a:rPr>
              <a:t>chvíle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odevzdání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je </a:t>
            </a:r>
            <a:r>
              <a:rPr lang="en-US" sz="2000" b="1" dirty="0" err="1" smtClean="0">
                <a:solidFill>
                  <a:schemeClr val="bg1"/>
                </a:solidFill>
              </a:rPr>
              <a:t>mimo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nás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Asi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nám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nevěří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A </a:t>
            </a:r>
            <a:r>
              <a:rPr lang="en-US" sz="2000" b="1" dirty="0" err="1" smtClean="0">
                <a:solidFill>
                  <a:schemeClr val="bg1"/>
                </a:solidFill>
              </a:rPr>
              <a:t>dál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dny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jdou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a </a:t>
            </a:r>
            <a:r>
              <a:rPr lang="en-US" sz="2000" b="1" dirty="0" err="1" smtClean="0">
                <a:solidFill>
                  <a:schemeClr val="bg1"/>
                </a:solidFill>
              </a:rPr>
              <a:t>sny</a:t>
            </a:r>
            <a:r>
              <a:rPr lang="en-US" sz="2000" b="1" dirty="0" smtClean="0">
                <a:solidFill>
                  <a:schemeClr val="bg1"/>
                </a:solidFill>
              </a:rPr>
              <a:t> k </a:t>
            </a:r>
            <a:r>
              <a:rPr lang="en-US" sz="2000" b="1" dirty="0" err="1" smtClean="0">
                <a:solidFill>
                  <a:schemeClr val="bg1"/>
                </a:solidFill>
              </a:rPr>
              <a:t>nám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řídce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jdou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si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a </a:t>
            </a:r>
            <a:r>
              <a:rPr lang="en-US" sz="2000" b="1" dirty="0" err="1" smtClean="0">
                <a:solidFill>
                  <a:schemeClr val="bg1"/>
                </a:solidFill>
              </a:rPr>
              <a:t>slábnou</a:t>
            </a:r>
            <a:r>
              <a:rPr lang="en-US" sz="2000" b="1" dirty="0" smtClean="0">
                <a:solidFill>
                  <a:schemeClr val="bg1"/>
                </a:solidFill>
              </a:rPr>
              <a:t> s </a:t>
            </a:r>
            <a:r>
              <a:rPr lang="en-US" sz="2000" b="1" dirty="0" err="1" smtClean="0">
                <a:solidFill>
                  <a:schemeClr val="bg1"/>
                </a:solidFill>
              </a:rPr>
              <a:t>tmou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a </a:t>
            </a:r>
            <a:r>
              <a:rPr lang="en-US" sz="2000" b="1" dirty="0" smtClean="0">
                <a:solidFill>
                  <a:schemeClr val="bg1"/>
                </a:solidFill>
              </a:rPr>
              <a:t>je </a:t>
            </a:r>
            <a:r>
              <a:rPr lang="en-US" sz="2000" b="1" dirty="0" err="1" smtClean="0">
                <a:solidFill>
                  <a:schemeClr val="bg1"/>
                </a:solidFill>
              </a:rPr>
              <a:t>jich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míň</a:t>
            </a:r>
            <a:r>
              <a:rPr lang="en-US" sz="2000" b="1" dirty="0" smtClean="0">
                <a:solidFill>
                  <a:schemeClr val="bg1"/>
                </a:solidFill>
              </a:rPr>
              <a:t> a </a:t>
            </a:r>
            <a:r>
              <a:rPr lang="en-US" sz="2000" b="1" dirty="0" err="1" smtClean="0">
                <a:solidFill>
                  <a:schemeClr val="bg1"/>
                </a:solidFill>
              </a:rPr>
              <a:t>míň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Já</a:t>
            </a:r>
            <a:r>
              <a:rPr lang="en-US" sz="2000" b="1" dirty="0" smtClean="0">
                <a:solidFill>
                  <a:schemeClr val="bg1"/>
                </a:solidFill>
              </a:rPr>
              <a:t>  </a:t>
            </a:r>
            <a:r>
              <a:rPr lang="en-US" sz="2000" b="1" dirty="0" err="1" smtClean="0">
                <a:solidFill>
                  <a:schemeClr val="bg1"/>
                </a:solidFill>
              </a:rPr>
              <a:t>bezbranná</a:t>
            </a:r>
            <a:r>
              <a:rPr lang="en-US" sz="2000" b="1" dirty="0" smtClean="0">
                <a:solidFill>
                  <a:schemeClr val="bg1"/>
                </a:solidFill>
              </a:rPr>
              <a:t>  se </a:t>
            </a:r>
            <a:r>
              <a:rPr lang="en-US" sz="2000" b="1" dirty="0" err="1" smtClean="0">
                <a:solidFill>
                  <a:schemeClr val="bg1"/>
                </a:solidFill>
              </a:rPr>
              <a:t>svou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Láskou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rdousím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A </a:t>
            </a:r>
            <a:r>
              <a:rPr lang="en-US" sz="2000" b="1" dirty="0" err="1" smtClean="0">
                <a:solidFill>
                  <a:schemeClr val="bg1"/>
                </a:solidFill>
              </a:rPr>
              <a:t>dál</a:t>
            </a:r>
            <a:r>
              <a:rPr lang="en-US" sz="2000" b="1" dirty="0" smtClean="0">
                <a:solidFill>
                  <a:schemeClr val="bg1"/>
                </a:solidFill>
              </a:rPr>
              <a:t>  </a:t>
            </a:r>
            <a:r>
              <a:rPr lang="en-US" sz="2000" b="1" dirty="0" err="1" smtClean="0">
                <a:solidFill>
                  <a:schemeClr val="bg1"/>
                </a:solidFill>
              </a:rPr>
              <a:t>já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vím</a:t>
            </a:r>
            <a:r>
              <a:rPr lang="en-US" sz="2000" b="1" dirty="0" smtClean="0">
                <a:solidFill>
                  <a:schemeClr val="bg1"/>
                </a:solidFill>
              </a:rPr>
              <a:t>  </a:t>
            </a:r>
            <a:r>
              <a:rPr lang="en-US" sz="2000" b="1" dirty="0" err="1" smtClean="0">
                <a:solidFill>
                  <a:schemeClr val="bg1"/>
                </a:solidFill>
              </a:rPr>
              <a:t>že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sen</a:t>
            </a:r>
            <a:r>
              <a:rPr lang="en-US" sz="2000" b="1" dirty="0" smtClean="0">
                <a:solidFill>
                  <a:schemeClr val="bg1"/>
                </a:solidFill>
              </a:rPr>
              <a:t> se v </a:t>
            </a:r>
            <a:r>
              <a:rPr lang="en-US" sz="2000" b="1" dirty="0" err="1" smtClean="0">
                <a:solidFill>
                  <a:schemeClr val="bg1"/>
                </a:solidFill>
              </a:rPr>
              <a:t>nás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jen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zhůvěřil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Já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vím</a:t>
            </a:r>
            <a:r>
              <a:rPr lang="en-US" sz="2000" b="1" dirty="0" smtClean="0">
                <a:solidFill>
                  <a:schemeClr val="bg1"/>
                </a:solidFill>
              </a:rPr>
              <a:t>  </a:t>
            </a:r>
            <a:r>
              <a:rPr lang="en-US" sz="2000" b="1" dirty="0" err="1" smtClean="0">
                <a:solidFill>
                  <a:schemeClr val="bg1"/>
                </a:solidFill>
              </a:rPr>
              <a:t>že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dál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snům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zas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uvěřím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Já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vím</a:t>
            </a:r>
            <a:r>
              <a:rPr lang="en-US" sz="2000" b="1" dirty="0" smtClean="0">
                <a:solidFill>
                  <a:schemeClr val="bg1"/>
                </a:solidFill>
              </a:rPr>
              <a:t>  </a:t>
            </a:r>
            <a:r>
              <a:rPr lang="en-US" sz="2000" b="1" dirty="0" err="1" smtClean="0">
                <a:solidFill>
                  <a:schemeClr val="bg1"/>
                </a:solidFill>
              </a:rPr>
              <a:t>že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snům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zas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uvěřím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uvěřím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  <a:endParaRPr lang="en-US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79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Jen kvůli nám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Jen kvůli nám </dc:title>
  <dc:creator>mary</dc:creator>
  <cp:lastModifiedBy>mary</cp:lastModifiedBy>
  <cp:revision>6</cp:revision>
  <dcterms:created xsi:type="dcterms:W3CDTF">2022-11-14T20:38:32Z</dcterms:created>
  <dcterms:modified xsi:type="dcterms:W3CDTF">2022-11-18T22:06:08Z</dcterms:modified>
</cp:coreProperties>
</file>