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5E2B2-090A-4302-989F-3E4194D22AA3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83920-5CBE-46E5-BE4B-BCEA13D2D2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nalziam fratelli il c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908720"/>
            <a:ext cx="583264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Innalziam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fratelli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il</a:t>
            </a:r>
            <a:r>
              <a:rPr lang="en-US" b="1" dirty="0" smtClean="0">
                <a:solidFill>
                  <a:schemeClr val="bg1"/>
                </a:solidFill>
              </a:rPr>
              <a:t> canto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5976664" cy="3384376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Innalziam, fratelli, il canto,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alla gioia apriamo il cuore;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il Natal del Salvatore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celebriamo in questo dì.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Dall'eterne sue dimore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il Figliolo in terra scese;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per lavar le nostre offese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la sua vita in dono offrì.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Per lavar le nostre offese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la sua vita in dono offrì.	</a:t>
            </a:r>
          </a:p>
          <a:p>
            <a:pPr algn="l"/>
            <a:endParaRPr lang="it-IT" sz="18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Diamo lode, eterna gloria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al divino Redentore,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il suo grande, immenso amore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ci riscatta dall'error.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Come i Magi offriron doni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al Signore delle genti,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a Gesù che ci ha redenti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oggi noi doniamo il cuor!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A Gesù che ci ha redenti</a:t>
            </a:r>
          </a:p>
          <a:p>
            <a:pPr algn="l"/>
            <a:r>
              <a:rPr lang="it-IT" sz="1800" b="1" dirty="0" smtClean="0">
                <a:solidFill>
                  <a:schemeClr val="bg1"/>
                </a:solidFill>
              </a:rPr>
              <a:t>oggi noi doniamo il cuor!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59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Innalziam fratelli il canto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Su, sciogliam, fratelli, il canto</dc:title>
  <dc:creator>mary</dc:creator>
  <cp:lastModifiedBy>mary</cp:lastModifiedBy>
  <cp:revision>9</cp:revision>
  <dcterms:created xsi:type="dcterms:W3CDTF">2021-11-26T22:10:18Z</dcterms:created>
  <dcterms:modified xsi:type="dcterms:W3CDTF">2022-11-20T21:12:01Z</dcterms:modified>
</cp:coreProperties>
</file>