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5CDA-C8D9-4913-A688-4EF52E2926FB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FCA0B-6FCF-492F-9581-344678D899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5CDA-C8D9-4913-A688-4EF52E2926FB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FCA0B-6FCF-492F-9581-344678D899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5CDA-C8D9-4913-A688-4EF52E2926FB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FCA0B-6FCF-492F-9581-344678D899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5CDA-C8D9-4913-A688-4EF52E2926FB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FCA0B-6FCF-492F-9581-344678D899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5CDA-C8D9-4913-A688-4EF52E2926FB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FCA0B-6FCF-492F-9581-344678D899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5CDA-C8D9-4913-A688-4EF52E2926FB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FCA0B-6FCF-492F-9581-344678D899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5CDA-C8D9-4913-A688-4EF52E2926FB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FCA0B-6FCF-492F-9581-344678D899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5CDA-C8D9-4913-A688-4EF52E2926FB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FCA0B-6FCF-492F-9581-344678D899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5CDA-C8D9-4913-A688-4EF52E2926FB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FCA0B-6FCF-492F-9581-344678D899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5CDA-C8D9-4913-A688-4EF52E2926FB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FCA0B-6FCF-492F-9581-344678D899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5CDA-C8D9-4913-A688-4EF52E2926FB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FCA0B-6FCF-492F-9581-344678D899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25CDA-C8D9-4913-A688-4EF52E2926FB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FCA0B-6FCF-492F-9581-344678D8990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or de eng'len zingen d'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0"/>
            <a:ext cx="6480720" cy="57849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>
                <a:solidFill>
                  <a:schemeClr val="bg1"/>
                </a:solidFill>
              </a:rPr>
              <a:t>Hoor </a:t>
            </a:r>
            <a:r>
              <a:rPr lang="nl-NL" b="1" dirty="0">
                <a:solidFill>
                  <a:schemeClr val="bg1"/>
                </a:solidFill>
              </a:rPr>
              <a:t>de eng'len zingen d'eer</a:t>
            </a:r>
            <a:r>
              <a:rPr lang="nl-NL" b="1" dirty="0"/>
              <a:t/>
            </a:r>
            <a:br>
              <a:rPr lang="nl-NL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6624736" cy="6309320"/>
          </a:xfrm>
        </p:spPr>
        <p:txBody>
          <a:bodyPr numCol="2">
            <a:noAutofit/>
          </a:bodyPr>
          <a:lstStyle/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Hoor, de eng'len zingen de eer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Van de nieuw geboren Heer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Vreed op aarde, 't is vervuld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God verzoent der mensen schuld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Voegt u, volken, in het koor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Dat weerklinkt de hemel door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Zingt met algemene stem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Voor het kind van Bethlehem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Hoor, de eng'len zingen de eer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Van de nieuw geboren Heer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Hij, die heerst op 's hemels troon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Here Christus, Vaders Zoon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Wordt geboren uit een maagd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Op de tijd die God behaagt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Zonne der gerechtigheid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Woord dat vlees geworden zijt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Tussen alle mensen in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In het menselijk gezin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Lof </a:t>
            </a:r>
            <a:r>
              <a:rPr lang="nl-NL" sz="1600" b="1" dirty="0" smtClean="0">
                <a:solidFill>
                  <a:schemeClr val="bg1"/>
                </a:solidFill>
              </a:rPr>
              <a:t>aan U die eeuwig leeft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En op aarde vrede geeft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Gij die ons geworden zijt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Taal en teken in de tijd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Al uw glorie legt Gij af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Ons tot redding uit het graf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Dat wij ongerept en rein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Nieuwgeboren zouden zijn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141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Hoor de eng'len zingen d'eer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Hoor de eng'len zingen d'eer </dc:title>
  <dc:creator>mary</dc:creator>
  <cp:lastModifiedBy>mary</cp:lastModifiedBy>
  <cp:revision>6</cp:revision>
  <dcterms:created xsi:type="dcterms:W3CDTF">2022-11-19T23:48:26Z</dcterms:created>
  <dcterms:modified xsi:type="dcterms:W3CDTF">2022-11-21T15:37:01Z</dcterms:modified>
</cp:coreProperties>
</file>