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88AF4-8696-47E0-A25A-BBD020935558}" type="datetimeFigureOut">
              <a:rPr lang="en-US" smtClean="0"/>
              <a:pPr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54A7F-0C78-4C95-8F15-69EEF2278A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88AF4-8696-47E0-A25A-BBD020935558}" type="datetimeFigureOut">
              <a:rPr lang="en-US" smtClean="0"/>
              <a:pPr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54A7F-0C78-4C95-8F15-69EEF2278A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88AF4-8696-47E0-A25A-BBD020935558}" type="datetimeFigureOut">
              <a:rPr lang="en-US" smtClean="0"/>
              <a:pPr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54A7F-0C78-4C95-8F15-69EEF2278A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88AF4-8696-47E0-A25A-BBD020935558}" type="datetimeFigureOut">
              <a:rPr lang="en-US" smtClean="0"/>
              <a:pPr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54A7F-0C78-4C95-8F15-69EEF2278A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88AF4-8696-47E0-A25A-BBD020935558}" type="datetimeFigureOut">
              <a:rPr lang="en-US" smtClean="0"/>
              <a:pPr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54A7F-0C78-4C95-8F15-69EEF2278A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88AF4-8696-47E0-A25A-BBD020935558}" type="datetimeFigureOut">
              <a:rPr lang="en-US" smtClean="0"/>
              <a:pPr/>
              <a:t>11/22/2022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54A7F-0C78-4C95-8F15-69EEF2278A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88AF4-8696-47E0-A25A-BBD020935558}" type="datetimeFigureOut">
              <a:rPr lang="en-US" smtClean="0"/>
              <a:pPr/>
              <a:t>11/22/2022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54A7F-0C78-4C95-8F15-69EEF2278A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88AF4-8696-47E0-A25A-BBD020935558}" type="datetimeFigureOut">
              <a:rPr lang="en-US" smtClean="0"/>
              <a:pPr/>
              <a:t>11/22/2022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54A7F-0C78-4C95-8F15-69EEF2278A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88AF4-8696-47E0-A25A-BBD020935558}" type="datetimeFigureOut">
              <a:rPr lang="en-US" smtClean="0"/>
              <a:pPr/>
              <a:t>11/22/2022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54A7F-0C78-4C95-8F15-69EEF2278A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88AF4-8696-47E0-A25A-BBD020935558}" type="datetimeFigureOut">
              <a:rPr lang="en-US" smtClean="0"/>
              <a:pPr/>
              <a:t>11/22/2022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54A7F-0C78-4C95-8F15-69EEF2278A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88AF4-8696-47E0-A25A-BBD020935558}" type="datetimeFigureOut">
              <a:rPr lang="en-US" smtClean="0"/>
              <a:pPr/>
              <a:t>11/22/2022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54A7F-0C78-4C95-8F15-69EEF2278A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88AF4-8696-47E0-A25A-BBD020935558}" type="datetimeFigureOut">
              <a:rPr lang="en-US" smtClean="0"/>
              <a:pPr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254A7F-0C78-4C95-8F15-69EEF2278AD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ark! The Herald Angels Sing1.jpg"/>
          <p:cNvPicPr>
            <a:picLocks noChangeAspect="1"/>
          </p:cNvPicPr>
          <p:nvPr userDrawn="1"/>
        </p:nvPicPr>
        <p:blipFill>
          <a:blip r:embed="rId14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amau E Na Kanak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1"/>
            <a:ext cx="4464496" cy="476672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Hamau</a:t>
            </a:r>
            <a:r>
              <a:rPr lang="en-US" b="1" dirty="0">
                <a:solidFill>
                  <a:schemeClr val="bg1"/>
                </a:solidFill>
              </a:rPr>
              <a:t> E Na Kanaka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476672"/>
            <a:ext cx="5616624" cy="6381328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Hamau</a:t>
            </a:r>
            <a:r>
              <a:rPr lang="en-US" sz="1600" b="1" dirty="0" smtClean="0">
                <a:solidFill>
                  <a:schemeClr val="bg1"/>
                </a:solidFill>
              </a:rPr>
              <a:t> e </a:t>
            </a:r>
            <a:r>
              <a:rPr lang="en-US" sz="1600" b="1" dirty="0" err="1" smtClean="0">
                <a:solidFill>
                  <a:schemeClr val="bg1"/>
                </a:solidFill>
              </a:rPr>
              <a:t>na</a:t>
            </a:r>
            <a:r>
              <a:rPr lang="en-US" sz="1600" b="1" dirty="0" smtClean="0">
                <a:solidFill>
                  <a:schemeClr val="bg1"/>
                </a:solidFill>
              </a:rPr>
              <a:t> kanaka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Mele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mai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ʻānela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Eia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ʻLiʻi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hanau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hou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E </a:t>
            </a:r>
            <a:r>
              <a:rPr lang="en-US" sz="1600" b="1" dirty="0" err="1" smtClean="0">
                <a:solidFill>
                  <a:schemeClr val="bg1"/>
                </a:solidFill>
              </a:rPr>
              <a:t>hoʻonani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aʻe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ʻoukou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Malu</a:t>
            </a:r>
            <a:r>
              <a:rPr lang="en-US" sz="1600" b="1" dirty="0" smtClean="0">
                <a:solidFill>
                  <a:schemeClr val="bg1"/>
                </a:solidFill>
              </a:rPr>
              <a:t> no </a:t>
            </a:r>
            <a:r>
              <a:rPr lang="en-US" sz="1600" b="1" dirty="0" err="1" smtClean="0">
                <a:solidFill>
                  <a:schemeClr val="bg1"/>
                </a:solidFill>
              </a:rPr>
              <a:t>ko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lākou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nei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E </a:t>
            </a:r>
            <a:r>
              <a:rPr lang="en-US" sz="1600" b="1" dirty="0" err="1" smtClean="0">
                <a:solidFill>
                  <a:schemeClr val="bg1"/>
                </a:solidFill>
              </a:rPr>
              <a:t>hauʻoli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hoʻomaikaʻi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Ke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Akua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ao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Kuʻikahi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pū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lākou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Ke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Akua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ao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Kuʻikahi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pū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lākou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ʻOli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aʻe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ʻāina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apau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ʻOli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pu</a:t>
            </a:r>
            <a:r>
              <a:rPr lang="en-US" sz="1600" b="1" dirty="0" smtClean="0">
                <a:solidFill>
                  <a:schemeClr val="bg1"/>
                </a:solidFill>
              </a:rPr>
              <a:t> me </a:t>
            </a:r>
            <a:r>
              <a:rPr lang="en-US" sz="1600" b="1" dirty="0" err="1" smtClean="0">
                <a:solidFill>
                  <a:schemeClr val="bg1"/>
                </a:solidFill>
              </a:rPr>
              <a:t>kēlā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ao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E </a:t>
            </a:r>
            <a:r>
              <a:rPr lang="en-US" sz="1600" b="1" dirty="0" err="1" smtClean="0">
                <a:solidFill>
                  <a:schemeClr val="bg1"/>
                </a:solidFill>
              </a:rPr>
              <a:t>haʻi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aʻe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mai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ʻo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aʻo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Iesu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ʻLiʻi</a:t>
            </a:r>
            <a:r>
              <a:rPr lang="en-US" sz="1600" b="1" dirty="0" smtClean="0">
                <a:solidFill>
                  <a:schemeClr val="bg1"/>
                </a:solidFill>
              </a:rPr>
              <a:t> no </a:t>
            </a:r>
            <a:r>
              <a:rPr lang="en-US" sz="1600" b="1" dirty="0" err="1" smtClean="0">
                <a:solidFill>
                  <a:schemeClr val="bg1"/>
                </a:solidFill>
              </a:rPr>
              <a:t>kākou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Hele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mai</a:t>
            </a:r>
            <a:r>
              <a:rPr lang="en-US" sz="1600" b="1" dirty="0" smtClean="0">
                <a:solidFill>
                  <a:schemeClr val="bg1"/>
                </a:solidFill>
              </a:rPr>
              <a:t> ka </a:t>
            </a:r>
            <a:r>
              <a:rPr lang="en-US" sz="1600" b="1" dirty="0" err="1" smtClean="0">
                <a:solidFill>
                  <a:schemeClr val="bg1"/>
                </a:solidFill>
              </a:rPr>
              <a:t>lani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mai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Hānau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ʻia</a:t>
            </a:r>
            <a:r>
              <a:rPr lang="en-US" sz="1600" b="1" dirty="0" smtClean="0">
                <a:solidFill>
                  <a:schemeClr val="bg1"/>
                </a:solidFill>
              </a:rPr>
              <a:t> no </a:t>
            </a:r>
            <a:r>
              <a:rPr lang="en-US" sz="1600" b="1" dirty="0" err="1" smtClean="0">
                <a:solidFill>
                  <a:schemeClr val="bg1"/>
                </a:solidFill>
              </a:rPr>
              <a:t>maʻaneʻi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No </a:t>
            </a:r>
            <a:r>
              <a:rPr lang="en-US" sz="1600" b="1" dirty="0" err="1" smtClean="0">
                <a:solidFill>
                  <a:schemeClr val="bg1"/>
                </a:solidFill>
              </a:rPr>
              <a:t>kākou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hānau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hou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A </a:t>
            </a:r>
            <a:r>
              <a:rPr lang="en-US" sz="1600" b="1" dirty="0" err="1" smtClean="0">
                <a:solidFill>
                  <a:schemeClr val="bg1"/>
                </a:solidFill>
              </a:rPr>
              <a:t>loaʻa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ola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mau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No </a:t>
            </a:r>
            <a:r>
              <a:rPr lang="en-US" sz="1600" b="1" dirty="0" err="1" smtClean="0">
                <a:solidFill>
                  <a:schemeClr val="bg1"/>
                </a:solidFill>
              </a:rPr>
              <a:t>kākou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hānau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hou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A </a:t>
            </a:r>
            <a:r>
              <a:rPr lang="en-US" sz="1600" b="1" dirty="0" err="1" smtClean="0">
                <a:solidFill>
                  <a:schemeClr val="bg1"/>
                </a:solidFill>
              </a:rPr>
              <a:t>loaʻa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ola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mau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E aloha </a:t>
            </a:r>
            <a:r>
              <a:rPr lang="en-US" sz="1600" b="1" dirty="0" err="1" smtClean="0">
                <a:solidFill>
                  <a:schemeClr val="bg1"/>
                </a:solidFill>
              </a:rPr>
              <a:t>ke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ʻLiʻi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mau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Ke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ʻLiʻi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pono</a:t>
            </a:r>
            <a:r>
              <a:rPr lang="en-US" sz="1600" b="1" dirty="0" smtClean="0">
                <a:solidFill>
                  <a:schemeClr val="bg1"/>
                </a:solidFill>
              </a:rPr>
              <a:t> no </a:t>
            </a:r>
            <a:r>
              <a:rPr lang="en-US" sz="1600" b="1" dirty="0" err="1" smtClean="0">
                <a:solidFill>
                  <a:schemeClr val="bg1"/>
                </a:solidFill>
              </a:rPr>
              <a:t>kākou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Lama </a:t>
            </a:r>
            <a:r>
              <a:rPr lang="en-US" sz="1600" b="1" dirty="0" err="1" smtClean="0">
                <a:solidFill>
                  <a:schemeClr val="bg1"/>
                </a:solidFill>
              </a:rPr>
              <a:t>ola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malu</a:t>
            </a:r>
            <a:r>
              <a:rPr lang="en-US" sz="1600" b="1" dirty="0" smtClean="0">
                <a:solidFill>
                  <a:schemeClr val="bg1"/>
                </a:solidFill>
              </a:rPr>
              <a:t> no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No </a:t>
            </a:r>
            <a:r>
              <a:rPr lang="en-US" sz="1600" b="1" dirty="0" err="1" smtClean="0">
                <a:solidFill>
                  <a:schemeClr val="bg1"/>
                </a:solidFill>
              </a:rPr>
              <a:t>ko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keia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apau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Mele</a:t>
            </a:r>
            <a:r>
              <a:rPr lang="en-US" sz="1600" b="1" dirty="0" smtClean="0">
                <a:solidFill>
                  <a:schemeClr val="bg1"/>
                </a:solidFill>
              </a:rPr>
              <a:t> me </a:t>
            </a:r>
            <a:r>
              <a:rPr lang="en-US" sz="1600" b="1" dirty="0" err="1" smtClean="0">
                <a:solidFill>
                  <a:schemeClr val="bg1"/>
                </a:solidFill>
              </a:rPr>
              <a:t>na</a:t>
            </a:r>
            <a:r>
              <a:rPr lang="en-US" sz="1600" b="1" dirty="0" smtClean="0">
                <a:solidFill>
                  <a:schemeClr val="bg1"/>
                </a:solidFill>
              </a:rPr>
              <a:t> kanaka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Mele</a:t>
            </a:r>
            <a:r>
              <a:rPr lang="en-US" sz="1600" b="1" dirty="0" smtClean="0">
                <a:solidFill>
                  <a:schemeClr val="bg1"/>
                </a:solidFill>
              </a:rPr>
              <a:t> me </a:t>
            </a:r>
            <a:r>
              <a:rPr lang="en-US" sz="1600" b="1" dirty="0" err="1" smtClean="0">
                <a:solidFill>
                  <a:schemeClr val="bg1"/>
                </a:solidFill>
              </a:rPr>
              <a:t>na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ʻānela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Eia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ke</a:t>
            </a:r>
            <a:r>
              <a:rPr lang="en-US" sz="1600" b="1" dirty="0" smtClean="0">
                <a:solidFill>
                  <a:schemeClr val="bg1"/>
                </a:solidFill>
              </a:rPr>
              <a:t> `</a:t>
            </a:r>
            <a:r>
              <a:rPr lang="en-US" sz="1600" b="1" dirty="0" err="1" smtClean="0">
                <a:solidFill>
                  <a:schemeClr val="bg1"/>
                </a:solidFill>
              </a:rPr>
              <a:t>Li`i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hanau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hou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Pōmaikaʻi</a:t>
            </a:r>
            <a:r>
              <a:rPr lang="en-US" sz="1600" b="1" dirty="0" smtClean="0">
                <a:solidFill>
                  <a:schemeClr val="bg1"/>
                </a:solidFill>
              </a:rPr>
              <a:t> a </a:t>
            </a:r>
            <a:r>
              <a:rPr lang="en-US" sz="1600" b="1" dirty="0" err="1" smtClean="0">
                <a:solidFill>
                  <a:schemeClr val="bg1"/>
                </a:solidFill>
              </a:rPr>
              <a:t>malu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mau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Eia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ʻLiʻi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hānau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hou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Pōmaikaʻi</a:t>
            </a:r>
            <a:r>
              <a:rPr lang="en-US" sz="1600" b="1" dirty="0" smtClean="0">
                <a:solidFill>
                  <a:schemeClr val="bg1"/>
                </a:solidFill>
              </a:rPr>
              <a:t> a </a:t>
            </a:r>
            <a:r>
              <a:rPr lang="en-US" sz="1600" b="1" dirty="0" err="1" smtClean="0">
                <a:solidFill>
                  <a:schemeClr val="bg1"/>
                </a:solidFill>
              </a:rPr>
              <a:t>malu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mau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141</Words>
  <Application>Microsoft Office PowerPoint</Application>
  <PresentationFormat>On-screen Show (4:3)</PresentationFormat>
  <Paragraphs>32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Hamau E Na Kanaka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Hamau E Na Kanaka</dc:title>
  <dc:creator>mary</dc:creator>
  <cp:lastModifiedBy>mary</cp:lastModifiedBy>
  <cp:revision>10</cp:revision>
  <dcterms:created xsi:type="dcterms:W3CDTF">2022-11-19T01:14:56Z</dcterms:created>
  <dcterms:modified xsi:type="dcterms:W3CDTF">2022-11-22T14:36:07Z</dcterms:modified>
</cp:coreProperties>
</file>