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C7DF-CE06-40B0-8E8A-A5426B6CAF3A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EA09-09F2-44B5-8D07-EAA7E92294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ed deg, du j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88641"/>
            <a:ext cx="3888432" cy="50405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Gled</a:t>
            </a:r>
            <a:r>
              <a:rPr lang="en-US" b="1" dirty="0" smtClean="0"/>
              <a:t> deg, du </a:t>
            </a:r>
            <a:r>
              <a:rPr lang="en-US" b="1" dirty="0" err="1" smtClean="0"/>
              <a:t>jord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632848" cy="5112568"/>
          </a:xfrm>
        </p:spPr>
        <p:txBody>
          <a:bodyPr numCol="2">
            <a:noAutofit/>
          </a:bodyPr>
          <a:lstStyle/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Gled deg, du jord, la mør---ket fly,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lyset blant oss bor,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o, hvilket dyp av kjærlighet,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Gud vender all vår sorg til fred,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 vender sorg til fred,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 vender sorg til fred.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verden pris hans kjærlighet!</a:t>
            </a:r>
          </a:p>
          <a:p>
            <a:pPr algn="l"/>
            <a:endParaRPr lang="nb-NO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Gled deg, du jord, ditt lovsangskor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skal hylle kongen stor.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mark og skog og berg og dal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og alt det skapte uten tall,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istemme lovsangskor,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istemme lovsangskor.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Istem, du jord, ditt lovsangskor!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Gled </a:t>
            </a: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deg, du jord, han kommen er!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Lukk opp for ham din favn.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 rom i hvert et hjerte her,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forkynn hans ære fjernt og nær,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lovsyng hans store navn,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lovsyng hans store navn,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lovsyng hans ære fjernt og nær.</a:t>
            </a:r>
          </a:p>
          <a:p>
            <a:pPr algn="l"/>
            <a:endParaRPr lang="nb-NO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147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Gled deg, du jord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Gläd dig, o värld</dc:title>
  <dc:creator>mary</dc:creator>
  <cp:lastModifiedBy>mary</cp:lastModifiedBy>
  <cp:revision>8</cp:revision>
  <dcterms:created xsi:type="dcterms:W3CDTF">2022-11-22T16:47:55Z</dcterms:created>
  <dcterms:modified xsi:type="dcterms:W3CDTF">2022-11-24T19:54:01Z</dcterms:modified>
</cp:coreProperties>
</file>