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4AEB-75B1-4931-AD83-8566C56FC093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BD69-F3AB-4B1A-9FB1-602135E060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jith' Ju Qe Bes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692696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Gjith</a:t>
            </a:r>
            <a:r>
              <a:rPr lang="en-US" b="1" dirty="0"/>
              <a:t>' </a:t>
            </a:r>
            <a:r>
              <a:rPr lang="en-US" b="1" dirty="0" err="1"/>
              <a:t>Ju</a:t>
            </a:r>
            <a:r>
              <a:rPr lang="en-US" b="1" dirty="0"/>
              <a:t> </a:t>
            </a:r>
            <a:r>
              <a:rPr lang="en-US" b="1" dirty="0" err="1"/>
              <a:t>Qe</a:t>
            </a:r>
            <a:r>
              <a:rPr lang="en-US" b="1" dirty="0"/>
              <a:t> </a:t>
            </a:r>
            <a:r>
              <a:rPr lang="en-US" b="1" dirty="0" err="1"/>
              <a:t>Besoni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8136904" cy="39604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gëzim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t’ngadhnjy’sve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Shpejtoni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shpejtoni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engj’jve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shkojmë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adhurojmë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shkojmë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adhurojmë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shkojmë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adhurojmë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Jezusin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Zot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Vërtet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Perëndia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përjet’shme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virgj’reshe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engj’jve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Sot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t’lavdrueshme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lartësi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qoftë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Perëndisë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Gjith' Ju Qe Besoni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Gjith' Ju Qe Besoni </dc:title>
  <dc:creator>mary</dc:creator>
  <cp:lastModifiedBy>mary</cp:lastModifiedBy>
  <cp:revision>7</cp:revision>
  <dcterms:created xsi:type="dcterms:W3CDTF">2022-11-03T16:06:13Z</dcterms:created>
  <dcterms:modified xsi:type="dcterms:W3CDTF">2022-11-04T20:59:30Z</dcterms:modified>
</cp:coreProperties>
</file>