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101D-4DE6-4CE0-81C4-B046CDEDDA5C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C87DD-7B64-4C19-A9DE-346548DD21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ữa Đêm Yên Tị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Giữa</a:t>
            </a:r>
            <a:r>
              <a:rPr lang="en-US" b="1" dirty="0" smtClean="0"/>
              <a:t> </a:t>
            </a:r>
            <a:r>
              <a:rPr lang="en-US" b="1" dirty="0" err="1"/>
              <a:t>Đêm</a:t>
            </a:r>
            <a:r>
              <a:rPr lang="en-US" b="1" dirty="0"/>
              <a:t> </a:t>
            </a:r>
            <a:r>
              <a:rPr lang="en-US" b="1" dirty="0" err="1"/>
              <a:t>Yên</a:t>
            </a:r>
            <a:r>
              <a:rPr lang="en-US" b="1" dirty="0"/>
              <a:t> </a:t>
            </a:r>
            <a:r>
              <a:rPr lang="en-US" b="1" dirty="0" err="1"/>
              <a:t>Tịnh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7668344" cy="4968552"/>
          </a:xfrm>
        </p:spPr>
        <p:txBody>
          <a:bodyPr numCol="1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Vào lúc đêm xuống nhẹ nhàng, êm đềm, bài ca thiên binh cất lên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hát hòa tiếng hạc cầm vang rền, vừa khi nhân thế ngủ yên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“Khắp đất loài người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ngập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tràn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an, bởi ơn Vua của thiên đàng”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Trần thế chìm giữa yên tịnh mơ màng, lặng nghe cung Thánh lừng vang.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Bài hát năm xưa như còn vang rền, từ miền xa xăm Bết-lem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Gợi nhớ truyện tích Vua Trời nhân hiền, hạ sanh trong chốn chuồng chiên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đến tìm người lạc loài ngàn nơi, cứu vớt tha thứ muôn tội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hưởng hạnh phước do tình yêu trời, trần gian vang tiếng mừng vui.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Vào lúc đêm xuống nhẹ nhàng, êm đềm, bài ca thiên binh cất lên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hát hòa tiếng hạc cầm vang rền, vừa khi nhân thế ngủ yên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“Khắp các từng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tràn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ngập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vinh, trái đất vui hưởng thanh bình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Hạnh phước từ chốn thiên đàng cho người, bình an trên khắp mọi nơi.”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193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Giữa Đêm Yên Tịnh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Giữa Đêm Yên Tịnh </dc:title>
  <dc:creator>mary</dc:creator>
  <cp:lastModifiedBy>mary</cp:lastModifiedBy>
  <cp:revision>6</cp:revision>
  <dcterms:created xsi:type="dcterms:W3CDTF">2022-11-26T16:08:10Z</dcterms:created>
  <dcterms:modified xsi:type="dcterms:W3CDTF">2022-11-28T01:32:49Z</dcterms:modified>
</cp:coreProperties>
</file>